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392" r:id="rId2"/>
    <p:sldId id="393" r:id="rId3"/>
    <p:sldId id="264" r:id="rId4"/>
    <p:sldId id="266" r:id="rId5"/>
    <p:sldId id="267" r:id="rId6"/>
    <p:sldId id="265" r:id="rId7"/>
    <p:sldId id="268" r:id="rId8"/>
    <p:sldId id="282" r:id="rId9"/>
    <p:sldId id="269" r:id="rId10"/>
    <p:sldId id="270" r:id="rId11"/>
    <p:sldId id="271" r:id="rId12"/>
    <p:sldId id="272" r:id="rId13"/>
    <p:sldId id="273" r:id="rId14"/>
    <p:sldId id="291" r:id="rId15"/>
    <p:sldId id="274" r:id="rId16"/>
    <p:sldId id="275" r:id="rId17"/>
    <p:sldId id="288" r:id="rId18"/>
    <p:sldId id="325" r:id="rId19"/>
    <p:sldId id="289" r:id="rId20"/>
    <p:sldId id="290" r:id="rId21"/>
    <p:sldId id="299" r:id="rId22"/>
    <p:sldId id="298" r:id="rId23"/>
    <p:sldId id="296" r:id="rId24"/>
    <p:sldId id="297" r:id="rId25"/>
    <p:sldId id="300" r:id="rId26"/>
    <p:sldId id="302" r:id="rId27"/>
    <p:sldId id="303" r:id="rId28"/>
    <p:sldId id="304" r:id="rId29"/>
    <p:sldId id="305" r:id="rId30"/>
    <p:sldId id="306" r:id="rId31"/>
    <p:sldId id="317" r:id="rId32"/>
    <p:sldId id="319" r:id="rId33"/>
    <p:sldId id="359" r:id="rId34"/>
    <p:sldId id="360" r:id="rId35"/>
    <p:sldId id="361" r:id="rId36"/>
    <p:sldId id="362" r:id="rId37"/>
    <p:sldId id="363" r:id="rId38"/>
    <p:sldId id="322" r:id="rId39"/>
    <p:sldId id="334" r:id="rId40"/>
    <p:sldId id="309" r:id="rId41"/>
    <p:sldId id="311" r:id="rId42"/>
    <p:sldId id="313" r:id="rId43"/>
    <p:sldId id="314" r:id="rId44"/>
    <p:sldId id="315" r:id="rId45"/>
    <p:sldId id="316" r:id="rId46"/>
    <p:sldId id="335" r:id="rId47"/>
    <p:sldId id="323" r:id="rId48"/>
    <p:sldId id="324" r:id="rId49"/>
    <p:sldId id="354" r:id="rId50"/>
    <p:sldId id="353" r:id="rId51"/>
    <p:sldId id="364" r:id="rId52"/>
    <p:sldId id="336" r:id="rId53"/>
    <p:sldId id="365" r:id="rId54"/>
    <p:sldId id="337" r:id="rId55"/>
    <p:sldId id="338" r:id="rId56"/>
    <p:sldId id="332" r:id="rId57"/>
    <p:sldId id="340" r:id="rId58"/>
    <p:sldId id="351" r:id="rId59"/>
    <p:sldId id="345" r:id="rId60"/>
    <p:sldId id="376" r:id="rId61"/>
    <p:sldId id="377" r:id="rId62"/>
    <p:sldId id="343" r:id="rId63"/>
    <p:sldId id="346" r:id="rId64"/>
    <p:sldId id="341" r:id="rId65"/>
    <p:sldId id="348" r:id="rId66"/>
    <p:sldId id="347" r:id="rId67"/>
    <p:sldId id="350" r:id="rId68"/>
    <p:sldId id="373" r:id="rId69"/>
    <p:sldId id="374" r:id="rId70"/>
    <p:sldId id="375" r:id="rId71"/>
    <p:sldId id="387" r:id="rId72"/>
    <p:sldId id="349" r:id="rId73"/>
    <p:sldId id="371" r:id="rId74"/>
    <p:sldId id="372" r:id="rId75"/>
    <p:sldId id="370" r:id="rId76"/>
    <p:sldId id="379" r:id="rId77"/>
    <p:sldId id="380" r:id="rId78"/>
    <p:sldId id="395" r:id="rId79"/>
    <p:sldId id="381" r:id="rId80"/>
    <p:sldId id="382" r:id="rId81"/>
    <p:sldId id="386" r:id="rId82"/>
    <p:sldId id="383" r:id="rId83"/>
    <p:sldId id="384" r:id="rId84"/>
    <p:sldId id="385" r:id="rId85"/>
    <p:sldId id="326" r:id="rId86"/>
    <p:sldId id="327" r:id="rId87"/>
    <p:sldId id="388" r:id="rId88"/>
    <p:sldId id="328" r:id="rId89"/>
    <p:sldId id="329" r:id="rId90"/>
    <p:sldId id="330" r:id="rId91"/>
    <p:sldId id="331" r:id="rId92"/>
    <p:sldId id="391" r:id="rId93"/>
    <p:sldId id="339" r:id="rId94"/>
    <p:sldId id="390" r:id="rId95"/>
    <p:sldId id="286" r:id="rId96"/>
    <p:sldId id="368" r:id="rId9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00"/>
    <a:srgbClr val="5F5F5F"/>
    <a:srgbClr val="006600"/>
    <a:srgbClr val="CCCCFF"/>
    <a:srgbClr val="C1A7F1"/>
    <a:srgbClr val="CC99FF"/>
    <a:srgbClr val="339933"/>
    <a:srgbClr val="D1ED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6" autoAdjust="0"/>
  </p:normalViewPr>
  <p:slideViewPr>
    <p:cSldViewPr>
      <p:cViewPr>
        <p:scale>
          <a:sx n="90" d="100"/>
          <a:sy n="90" d="100"/>
        </p:scale>
        <p:origin x="-810" y="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e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wmf"/><Relationship Id="rId1" Type="http://schemas.openxmlformats.org/officeDocument/2006/relationships/image" Target="../media/image1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2018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565900"/>
            <a:ext cx="247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>
            <a:spLocks noChangeArrowheads="1"/>
          </p:cNvSpPr>
          <p:nvPr userDrawn="1"/>
        </p:nvSpPr>
        <p:spPr bwMode="auto">
          <a:xfrm>
            <a:off x="360363" y="6559550"/>
            <a:ext cx="28479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300" dirty="0" smtClean="0">
                <a:solidFill>
                  <a:srgbClr val="FF0000"/>
                </a:solidFill>
              </a:rPr>
              <a:t>Indian Institute </a:t>
            </a:r>
            <a:r>
              <a:rPr lang="de-DE" altLang="de-DE" sz="1300" dirty="0" err="1" smtClean="0">
                <a:solidFill>
                  <a:srgbClr val="FF0000"/>
                </a:solidFill>
              </a:rPr>
              <a:t>of</a:t>
            </a:r>
            <a:r>
              <a:rPr lang="de-DE" altLang="de-DE" sz="1300" dirty="0" smtClean="0">
                <a:solidFill>
                  <a:srgbClr val="FF0000"/>
                </a:solidFill>
              </a:rPr>
              <a:t> Technology </a:t>
            </a:r>
            <a:r>
              <a:rPr lang="de-DE" altLang="de-DE" sz="1300" dirty="0" err="1" smtClean="0">
                <a:solidFill>
                  <a:srgbClr val="FF0000"/>
                </a:solidFill>
              </a:rPr>
              <a:t>Ropar</a:t>
            </a:r>
            <a:endParaRPr lang="de-DE" altLang="de-DE" sz="13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4.w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08.bin"/><Relationship Id="rId671" Type="http://schemas.openxmlformats.org/officeDocument/2006/relationships/oleObject" Target="../embeddings/oleObject662.bin"/><Relationship Id="rId769" Type="http://schemas.openxmlformats.org/officeDocument/2006/relationships/oleObject" Target="../embeddings/oleObject760.bin"/><Relationship Id="rId21" Type="http://schemas.openxmlformats.org/officeDocument/2006/relationships/oleObject" Target="../embeddings/oleObject12.bin"/><Relationship Id="rId324" Type="http://schemas.openxmlformats.org/officeDocument/2006/relationships/oleObject" Target="../embeddings/oleObject315.bin"/><Relationship Id="rId531" Type="http://schemas.openxmlformats.org/officeDocument/2006/relationships/oleObject" Target="../embeddings/oleObject522.bin"/><Relationship Id="rId629" Type="http://schemas.openxmlformats.org/officeDocument/2006/relationships/oleObject" Target="../embeddings/oleObject620.bin"/><Relationship Id="rId170" Type="http://schemas.openxmlformats.org/officeDocument/2006/relationships/oleObject" Target="../embeddings/oleObject161.bin"/><Relationship Id="rId836" Type="http://schemas.openxmlformats.org/officeDocument/2006/relationships/oleObject" Target="../embeddings/oleObject827.bin"/><Relationship Id="rId268" Type="http://schemas.openxmlformats.org/officeDocument/2006/relationships/oleObject" Target="../embeddings/oleObject259.bin"/><Relationship Id="rId475" Type="http://schemas.openxmlformats.org/officeDocument/2006/relationships/oleObject" Target="../embeddings/oleObject466.bin"/><Relationship Id="rId682" Type="http://schemas.openxmlformats.org/officeDocument/2006/relationships/oleObject" Target="../embeddings/oleObject673.bin"/><Relationship Id="rId903" Type="http://schemas.openxmlformats.org/officeDocument/2006/relationships/oleObject" Target="../embeddings/oleObject894.bin"/><Relationship Id="rId32" Type="http://schemas.openxmlformats.org/officeDocument/2006/relationships/oleObject" Target="../embeddings/oleObject23.bin"/><Relationship Id="rId128" Type="http://schemas.openxmlformats.org/officeDocument/2006/relationships/oleObject" Target="../embeddings/oleObject119.bin"/><Relationship Id="rId335" Type="http://schemas.openxmlformats.org/officeDocument/2006/relationships/oleObject" Target="../embeddings/oleObject326.bin"/><Relationship Id="rId542" Type="http://schemas.openxmlformats.org/officeDocument/2006/relationships/oleObject" Target="../embeddings/oleObject533.bin"/><Relationship Id="rId181" Type="http://schemas.openxmlformats.org/officeDocument/2006/relationships/oleObject" Target="../embeddings/oleObject172.bin"/><Relationship Id="rId402" Type="http://schemas.openxmlformats.org/officeDocument/2006/relationships/oleObject" Target="../embeddings/oleObject393.bin"/><Relationship Id="rId847" Type="http://schemas.openxmlformats.org/officeDocument/2006/relationships/oleObject" Target="../embeddings/oleObject838.bin"/><Relationship Id="rId279" Type="http://schemas.openxmlformats.org/officeDocument/2006/relationships/oleObject" Target="../embeddings/oleObject270.bin"/><Relationship Id="rId486" Type="http://schemas.openxmlformats.org/officeDocument/2006/relationships/oleObject" Target="../embeddings/oleObject477.bin"/><Relationship Id="rId693" Type="http://schemas.openxmlformats.org/officeDocument/2006/relationships/oleObject" Target="../embeddings/oleObject684.bin"/><Relationship Id="rId707" Type="http://schemas.openxmlformats.org/officeDocument/2006/relationships/oleObject" Target="../embeddings/oleObject698.bin"/><Relationship Id="rId914" Type="http://schemas.openxmlformats.org/officeDocument/2006/relationships/oleObject" Target="../embeddings/oleObject905.bin"/><Relationship Id="rId43" Type="http://schemas.openxmlformats.org/officeDocument/2006/relationships/oleObject" Target="../embeddings/oleObject34.bin"/><Relationship Id="rId139" Type="http://schemas.openxmlformats.org/officeDocument/2006/relationships/oleObject" Target="../embeddings/oleObject130.bin"/><Relationship Id="rId346" Type="http://schemas.openxmlformats.org/officeDocument/2006/relationships/oleObject" Target="../embeddings/oleObject337.bin"/><Relationship Id="rId553" Type="http://schemas.openxmlformats.org/officeDocument/2006/relationships/oleObject" Target="../embeddings/oleObject544.bin"/><Relationship Id="rId760" Type="http://schemas.openxmlformats.org/officeDocument/2006/relationships/oleObject" Target="../embeddings/oleObject751.bin"/><Relationship Id="rId192" Type="http://schemas.openxmlformats.org/officeDocument/2006/relationships/oleObject" Target="../embeddings/oleObject183.bin"/><Relationship Id="rId206" Type="http://schemas.openxmlformats.org/officeDocument/2006/relationships/oleObject" Target="../embeddings/oleObject197.bin"/><Relationship Id="rId413" Type="http://schemas.openxmlformats.org/officeDocument/2006/relationships/oleObject" Target="../embeddings/oleObject404.bin"/><Relationship Id="rId858" Type="http://schemas.openxmlformats.org/officeDocument/2006/relationships/oleObject" Target="../embeddings/oleObject849.bin"/><Relationship Id="rId497" Type="http://schemas.openxmlformats.org/officeDocument/2006/relationships/oleObject" Target="../embeddings/oleObject488.bin"/><Relationship Id="rId620" Type="http://schemas.openxmlformats.org/officeDocument/2006/relationships/oleObject" Target="../embeddings/oleObject611.bin"/><Relationship Id="rId718" Type="http://schemas.openxmlformats.org/officeDocument/2006/relationships/oleObject" Target="../embeddings/oleObject709.bin"/><Relationship Id="rId925" Type="http://schemas.openxmlformats.org/officeDocument/2006/relationships/oleObject" Target="../embeddings/oleObject916.bin"/><Relationship Id="rId357" Type="http://schemas.openxmlformats.org/officeDocument/2006/relationships/oleObject" Target="../embeddings/oleObject348.bin"/><Relationship Id="rId54" Type="http://schemas.openxmlformats.org/officeDocument/2006/relationships/oleObject" Target="../embeddings/oleObject45.bin"/><Relationship Id="rId217" Type="http://schemas.openxmlformats.org/officeDocument/2006/relationships/oleObject" Target="../embeddings/oleObject208.bin"/><Relationship Id="rId564" Type="http://schemas.openxmlformats.org/officeDocument/2006/relationships/oleObject" Target="../embeddings/oleObject555.bin"/><Relationship Id="rId771" Type="http://schemas.openxmlformats.org/officeDocument/2006/relationships/oleObject" Target="../embeddings/oleObject762.bin"/><Relationship Id="rId869" Type="http://schemas.openxmlformats.org/officeDocument/2006/relationships/oleObject" Target="../embeddings/oleObject860.bin"/><Relationship Id="rId424" Type="http://schemas.openxmlformats.org/officeDocument/2006/relationships/oleObject" Target="../embeddings/oleObject415.bin"/><Relationship Id="rId631" Type="http://schemas.openxmlformats.org/officeDocument/2006/relationships/oleObject" Target="../embeddings/oleObject622.bin"/><Relationship Id="rId729" Type="http://schemas.openxmlformats.org/officeDocument/2006/relationships/oleObject" Target="../embeddings/oleObject720.bin"/><Relationship Id="rId270" Type="http://schemas.openxmlformats.org/officeDocument/2006/relationships/oleObject" Target="../embeddings/oleObject261.bin"/><Relationship Id="rId936" Type="http://schemas.openxmlformats.org/officeDocument/2006/relationships/oleObject" Target="../embeddings/oleObject927.bin"/><Relationship Id="rId65" Type="http://schemas.openxmlformats.org/officeDocument/2006/relationships/oleObject" Target="../embeddings/oleObject56.bin"/><Relationship Id="rId130" Type="http://schemas.openxmlformats.org/officeDocument/2006/relationships/oleObject" Target="../embeddings/oleObject121.bin"/><Relationship Id="rId368" Type="http://schemas.openxmlformats.org/officeDocument/2006/relationships/oleObject" Target="../embeddings/oleObject359.bin"/><Relationship Id="rId575" Type="http://schemas.openxmlformats.org/officeDocument/2006/relationships/oleObject" Target="../embeddings/oleObject566.bin"/><Relationship Id="rId782" Type="http://schemas.openxmlformats.org/officeDocument/2006/relationships/oleObject" Target="../embeddings/oleObject773.bin"/><Relationship Id="rId228" Type="http://schemas.openxmlformats.org/officeDocument/2006/relationships/oleObject" Target="../embeddings/oleObject219.bin"/><Relationship Id="rId435" Type="http://schemas.openxmlformats.org/officeDocument/2006/relationships/oleObject" Target="../embeddings/oleObject426.bin"/><Relationship Id="rId642" Type="http://schemas.openxmlformats.org/officeDocument/2006/relationships/oleObject" Target="../embeddings/oleObject633.bin"/><Relationship Id="rId281" Type="http://schemas.openxmlformats.org/officeDocument/2006/relationships/oleObject" Target="../embeddings/oleObject272.bin"/><Relationship Id="rId502" Type="http://schemas.openxmlformats.org/officeDocument/2006/relationships/oleObject" Target="../embeddings/oleObject493.bin"/><Relationship Id="rId947" Type="http://schemas.openxmlformats.org/officeDocument/2006/relationships/oleObject" Target="../embeddings/oleObject938.bin"/><Relationship Id="rId76" Type="http://schemas.openxmlformats.org/officeDocument/2006/relationships/oleObject" Target="../embeddings/oleObject67.bin"/><Relationship Id="rId141" Type="http://schemas.openxmlformats.org/officeDocument/2006/relationships/oleObject" Target="../embeddings/oleObject132.bin"/><Relationship Id="rId379" Type="http://schemas.openxmlformats.org/officeDocument/2006/relationships/oleObject" Target="../embeddings/oleObject370.bin"/><Relationship Id="rId586" Type="http://schemas.openxmlformats.org/officeDocument/2006/relationships/oleObject" Target="../embeddings/oleObject577.bin"/><Relationship Id="rId793" Type="http://schemas.openxmlformats.org/officeDocument/2006/relationships/oleObject" Target="../embeddings/oleObject784.bin"/><Relationship Id="rId807" Type="http://schemas.openxmlformats.org/officeDocument/2006/relationships/oleObject" Target="../embeddings/oleObject798.bin"/><Relationship Id="rId7" Type="http://schemas.openxmlformats.org/officeDocument/2006/relationships/notesSlide" Target="../notesSlides/notesSlide19.xml"/><Relationship Id="rId239" Type="http://schemas.openxmlformats.org/officeDocument/2006/relationships/oleObject" Target="../embeddings/oleObject230.bin"/><Relationship Id="rId446" Type="http://schemas.openxmlformats.org/officeDocument/2006/relationships/oleObject" Target="../embeddings/oleObject437.bin"/><Relationship Id="rId653" Type="http://schemas.openxmlformats.org/officeDocument/2006/relationships/oleObject" Target="../embeddings/oleObject644.bin"/><Relationship Id="rId292" Type="http://schemas.openxmlformats.org/officeDocument/2006/relationships/oleObject" Target="../embeddings/oleObject283.bin"/><Relationship Id="rId306" Type="http://schemas.openxmlformats.org/officeDocument/2006/relationships/oleObject" Target="../embeddings/oleObject297.bin"/><Relationship Id="rId860" Type="http://schemas.openxmlformats.org/officeDocument/2006/relationships/oleObject" Target="../embeddings/oleObject851.bin"/><Relationship Id="rId958" Type="http://schemas.openxmlformats.org/officeDocument/2006/relationships/image" Target="../media/image54.png"/><Relationship Id="rId87" Type="http://schemas.openxmlformats.org/officeDocument/2006/relationships/oleObject" Target="../embeddings/oleObject78.bin"/><Relationship Id="rId513" Type="http://schemas.openxmlformats.org/officeDocument/2006/relationships/oleObject" Target="../embeddings/oleObject504.bin"/><Relationship Id="rId597" Type="http://schemas.openxmlformats.org/officeDocument/2006/relationships/oleObject" Target="../embeddings/oleObject588.bin"/><Relationship Id="rId720" Type="http://schemas.openxmlformats.org/officeDocument/2006/relationships/oleObject" Target="../embeddings/oleObject711.bin"/><Relationship Id="rId818" Type="http://schemas.openxmlformats.org/officeDocument/2006/relationships/oleObject" Target="../embeddings/oleObject809.bin"/><Relationship Id="rId152" Type="http://schemas.openxmlformats.org/officeDocument/2006/relationships/oleObject" Target="../embeddings/oleObject143.bin"/><Relationship Id="rId457" Type="http://schemas.openxmlformats.org/officeDocument/2006/relationships/oleObject" Target="../embeddings/oleObject448.bin"/><Relationship Id="rId664" Type="http://schemas.openxmlformats.org/officeDocument/2006/relationships/oleObject" Target="../embeddings/oleObject655.bin"/><Relationship Id="rId871" Type="http://schemas.openxmlformats.org/officeDocument/2006/relationships/oleObject" Target="../embeddings/oleObject862.bin"/><Relationship Id="rId14" Type="http://schemas.openxmlformats.org/officeDocument/2006/relationships/oleObject" Target="../embeddings/oleObject5.bin"/><Relationship Id="rId317" Type="http://schemas.openxmlformats.org/officeDocument/2006/relationships/oleObject" Target="../embeddings/oleObject308.bin"/><Relationship Id="rId524" Type="http://schemas.openxmlformats.org/officeDocument/2006/relationships/oleObject" Target="../embeddings/oleObject515.bin"/><Relationship Id="rId731" Type="http://schemas.openxmlformats.org/officeDocument/2006/relationships/oleObject" Target="../embeddings/oleObject722.bin"/><Relationship Id="rId98" Type="http://schemas.openxmlformats.org/officeDocument/2006/relationships/oleObject" Target="../embeddings/oleObject89.bin"/><Relationship Id="rId163" Type="http://schemas.openxmlformats.org/officeDocument/2006/relationships/oleObject" Target="../embeddings/oleObject154.bin"/><Relationship Id="rId370" Type="http://schemas.openxmlformats.org/officeDocument/2006/relationships/oleObject" Target="../embeddings/oleObject361.bin"/><Relationship Id="rId829" Type="http://schemas.openxmlformats.org/officeDocument/2006/relationships/oleObject" Target="../embeddings/oleObject820.bin"/><Relationship Id="rId230" Type="http://schemas.openxmlformats.org/officeDocument/2006/relationships/oleObject" Target="../embeddings/oleObject221.bin"/><Relationship Id="rId468" Type="http://schemas.openxmlformats.org/officeDocument/2006/relationships/oleObject" Target="../embeddings/oleObject459.bin"/><Relationship Id="rId675" Type="http://schemas.openxmlformats.org/officeDocument/2006/relationships/oleObject" Target="../embeddings/oleObject666.bin"/><Relationship Id="rId882" Type="http://schemas.openxmlformats.org/officeDocument/2006/relationships/oleObject" Target="../embeddings/oleObject873.bin"/><Relationship Id="rId25" Type="http://schemas.openxmlformats.org/officeDocument/2006/relationships/oleObject" Target="../embeddings/oleObject16.bin"/><Relationship Id="rId328" Type="http://schemas.openxmlformats.org/officeDocument/2006/relationships/oleObject" Target="../embeddings/oleObject319.bin"/><Relationship Id="rId535" Type="http://schemas.openxmlformats.org/officeDocument/2006/relationships/oleObject" Target="../embeddings/oleObject526.bin"/><Relationship Id="rId742" Type="http://schemas.openxmlformats.org/officeDocument/2006/relationships/oleObject" Target="../embeddings/oleObject733.bin"/><Relationship Id="rId174" Type="http://schemas.openxmlformats.org/officeDocument/2006/relationships/oleObject" Target="../embeddings/oleObject165.bin"/><Relationship Id="rId381" Type="http://schemas.openxmlformats.org/officeDocument/2006/relationships/oleObject" Target="../embeddings/oleObject372.bin"/><Relationship Id="rId602" Type="http://schemas.openxmlformats.org/officeDocument/2006/relationships/oleObject" Target="../embeddings/oleObject593.bin"/><Relationship Id="rId241" Type="http://schemas.openxmlformats.org/officeDocument/2006/relationships/oleObject" Target="../embeddings/oleObject232.bin"/><Relationship Id="rId479" Type="http://schemas.openxmlformats.org/officeDocument/2006/relationships/oleObject" Target="../embeddings/oleObject470.bin"/><Relationship Id="rId686" Type="http://schemas.openxmlformats.org/officeDocument/2006/relationships/oleObject" Target="../embeddings/oleObject677.bin"/><Relationship Id="rId893" Type="http://schemas.openxmlformats.org/officeDocument/2006/relationships/oleObject" Target="../embeddings/oleObject884.bin"/><Relationship Id="rId907" Type="http://schemas.openxmlformats.org/officeDocument/2006/relationships/oleObject" Target="../embeddings/oleObject898.bin"/><Relationship Id="rId36" Type="http://schemas.openxmlformats.org/officeDocument/2006/relationships/oleObject" Target="../embeddings/oleObject27.bin"/><Relationship Id="rId339" Type="http://schemas.openxmlformats.org/officeDocument/2006/relationships/oleObject" Target="../embeddings/oleObject330.bin"/><Relationship Id="rId546" Type="http://schemas.openxmlformats.org/officeDocument/2006/relationships/oleObject" Target="../embeddings/oleObject537.bin"/><Relationship Id="rId753" Type="http://schemas.openxmlformats.org/officeDocument/2006/relationships/oleObject" Target="../embeddings/oleObject744.bin"/><Relationship Id="rId101" Type="http://schemas.openxmlformats.org/officeDocument/2006/relationships/oleObject" Target="../embeddings/oleObject92.bin"/><Relationship Id="rId185" Type="http://schemas.openxmlformats.org/officeDocument/2006/relationships/oleObject" Target="../embeddings/oleObject176.bin"/><Relationship Id="rId406" Type="http://schemas.openxmlformats.org/officeDocument/2006/relationships/oleObject" Target="../embeddings/oleObject397.bin"/><Relationship Id="rId392" Type="http://schemas.openxmlformats.org/officeDocument/2006/relationships/oleObject" Target="../embeddings/oleObject383.bin"/><Relationship Id="rId613" Type="http://schemas.openxmlformats.org/officeDocument/2006/relationships/oleObject" Target="../embeddings/oleObject604.bin"/><Relationship Id="rId697" Type="http://schemas.openxmlformats.org/officeDocument/2006/relationships/oleObject" Target="../embeddings/oleObject688.bin"/><Relationship Id="rId820" Type="http://schemas.openxmlformats.org/officeDocument/2006/relationships/oleObject" Target="../embeddings/oleObject811.bin"/><Relationship Id="rId918" Type="http://schemas.openxmlformats.org/officeDocument/2006/relationships/oleObject" Target="../embeddings/oleObject909.bin"/><Relationship Id="rId252" Type="http://schemas.openxmlformats.org/officeDocument/2006/relationships/oleObject" Target="../embeddings/oleObject243.bin"/><Relationship Id="rId294" Type="http://schemas.openxmlformats.org/officeDocument/2006/relationships/oleObject" Target="../embeddings/oleObject285.bin"/><Relationship Id="rId308" Type="http://schemas.openxmlformats.org/officeDocument/2006/relationships/oleObject" Target="../embeddings/oleObject299.bin"/><Relationship Id="rId515" Type="http://schemas.openxmlformats.org/officeDocument/2006/relationships/oleObject" Target="../embeddings/oleObject506.bin"/><Relationship Id="rId722" Type="http://schemas.openxmlformats.org/officeDocument/2006/relationships/oleObject" Target="../embeddings/oleObject713.bin"/><Relationship Id="rId47" Type="http://schemas.openxmlformats.org/officeDocument/2006/relationships/oleObject" Target="../embeddings/oleObject38.bin"/><Relationship Id="rId89" Type="http://schemas.openxmlformats.org/officeDocument/2006/relationships/oleObject" Target="../embeddings/oleObject80.bin"/><Relationship Id="rId112" Type="http://schemas.openxmlformats.org/officeDocument/2006/relationships/oleObject" Target="../embeddings/oleObject103.bin"/><Relationship Id="rId154" Type="http://schemas.openxmlformats.org/officeDocument/2006/relationships/oleObject" Target="../embeddings/oleObject145.bin"/><Relationship Id="rId361" Type="http://schemas.openxmlformats.org/officeDocument/2006/relationships/oleObject" Target="../embeddings/oleObject352.bin"/><Relationship Id="rId557" Type="http://schemas.openxmlformats.org/officeDocument/2006/relationships/oleObject" Target="../embeddings/oleObject548.bin"/><Relationship Id="rId599" Type="http://schemas.openxmlformats.org/officeDocument/2006/relationships/oleObject" Target="../embeddings/oleObject590.bin"/><Relationship Id="rId764" Type="http://schemas.openxmlformats.org/officeDocument/2006/relationships/oleObject" Target="../embeddings/oleObject755.bin"/><Relationship Id="rId196" Type="http://schemas.openxmlformats.org/officeDocument/2006/relationships/oleObject" Target="../embeddings/oleObject187.bin"/><Relationship Id="rId417" Type="http://schemas.openxmlformats.org/officeDocument/2006/relationships/oleObject" Target="../embeddings/oleObject408.bin"/><Relationship Id="rId459" Type="http://schemas.openxmlformats.org/officeDocument/2006/relationships/oleObject" Target="../embeddings/oleObject450.bin"/><Relationship Id="rId624" Type="http://schemas.openxmlformats.org/officeDocument/2006/relationships/oleObject" Target="../embeddings/oleObject615.bin"/><Relationship Id="rId666" Type="http://schemas.openxmlformats.org/officeDocument/2006/relationships/oleObject" Target="../embeddings/oleObject657.bin"/><Relationship Id="rId831" Type="http://schemas.openxmlformats.org/officeDocument/2006/relationships/oleObject" Target="../embeddings/oleObject822.bin"/><Relationship Id="rId873" Type="http://schemas.openxmlformats.org/officeDocument/2006/relationships/oleObject" Target="../embeddings/oleObject864.bin"/><Relationship Id="rId16" Type="http://schemas.openxmlformats.org/officeDocument/2006/relationships/oleObject" Target="../embeddings/oleObject7.bin"/><Relationship Id="rId221" Type="http://schemas.openxmlformats.org/officeDocument/2006/relationships/oleObject" Target="../embeddings/oleObject212.bin"/><Relationship Id="rId263" Type="http://schemas.openxmlformats.org/officeDocument/2006/relationships/oleObject" Target="../embeddings/oleObject254.bin"/><Relationship Id="rId319" Type="http://schemas.openxmlformats.org/officeDocument/2006/relationships/oleObject" Target="../embeddings/oleObject310.bin"/><Relationship Id="rId470" Type="http://schemas.openxmlformats.org/officeDocument/2006/relationships/oleObject" Target="../embeddings/oleObject461.bin"/><Relationship Id="rId526" Type="http://schemas.openxmlformats.org/officeDocument/2006/relationships/oleObject" Target="../embeddings/oleObject517.bin"/><Relationship Id="rId929" Type="http://schemas.openxmlformats.org/officeDocument/2006/relationships/oleObject" Target="../embeddings/oleObject920.bin"/><Relationship Id="rId58" Type="http://schemas.openxmlformats.org/officeDocument/2006/relationships/oleObject" Target="../embeddings/oleObject49.bin"/><Relationship Id="rId123" Type="http://schemas.openxmlformats.org/officeDocument/2006/relationships/oleObject" Target="../embeddings/oleObject114.bin"/><Relationship Id="rId330" Type="http://schemas.openxmlformats.org/officeDocument/2006/relationships/oleObject" Target="../embeddings/oleObject321.bin"/><Relationship Id="rId568" Type="http://schemas.openxmlformats.org/officeDocument/2006/relationships/oleObject" Target="../embeddings/oleObject559.bin"/><Relationship Id="rId733" Type="http://schemas.openxmlformats.org/officeDocument/2006/relationships/oleObject" Target="../embeddings/oleObject724.bin"/><Relationship Id="rId775" Type="http://schemas.openxmlformats.org/officeDocument/2006/relationships/oleObject" Target="../embeddings/oleObject766.bin"/><Relationship Id="rId940" Type="http://schemas.openxmlformats.org/officeDocument/2006/relationships/oleObject" Target="../embeddings/oleObject931.bin"/><Relationship Id="rId165" Type="http://schemas.openxmlformats.org/officeDocument/2006/relationships/oleObject" Target="../embeddings/oleObject156.bin"/><Relationship Id="rId372" Type="http://schemas.openxmlformats.org/officeDocument/2006/relationships/oleObject" Target="../embeddings/oleObject363.bin"/><Relationship Id="rId428" Type="http://schemas.openxmlformats.org/officeDocument/2006/relationships/oleObject" Target="../embeddings/oleObject419.bin"/><Relationship Id="rId635" Type="http://schemas.openxmlformats.org/officeDocument/2006/relationships/oleObject" Target="../embeddings/oleObject626.bin"/><Relationship Id="rId677" Type="http://schemas.openxmlformats.org/officeDocument/2006/relationships/oleObject" Target="../embeddings/oleObject668.bin"/><Relationship Id="rId800" Type="http://schemas.openxmlformats.org/officeDocument/2006/relationships/oleObject" Target="../embeddings/oleObject791.bin"/><Relationship Id="rId842" Type="http://schemas.openxmlformats.org/officeDocument/2006/relationships/oleObject" Target="../embeddings/oleObject833.bin"/><Relationship Id="rId232" Type="http://schemas.openxmlformats.org/officeDocument/2006/relationships/oleObject" Target="../embeddings/oleObject223.bin"/><Relationship Id="rId274" Type="http://schemas.openxmlformats.org/officeDocument/2006/relationships/oleObject" Target="../embeddings/oleObject265.bin"/><Relationship Id="rId481" Type="http://schemas.openxmlformats.org/officeDocument/2006/relationships/oleObject" Target="../embeddings/oleObject472.bin"/><Relationship Id="rId702" Type="http://schemas.openxmlformats.org/officeDocument/2006/relationships/oleObject" Target="../embeddings/oleObject693.bin"/><Relationship Id="rId884" Type="http://schemas.openxmlformats.org/officeDocument/2006/relationships/oleObject" Target="../embeddings/oleObject875.bin"/><Relationship Id="rId27" Type="http://schemas.openxmlformats.org/officeDocument/2006/relationships/oleObject" Target="../embeddings/oleObject18.bin"/><Relationship Id="rId69" Type="http://schemas.openxmlformats.org/officeDocument/2006/relationships/oleObject" Target="../embeddings/oleObject60.bin"/><Relationship Id="rId134" Type="http://schemas.openxmlformats.org/officeDocument/2006/relationships/oleObject" Target="../embeddings/oleObject125.bin"/><Relationship Id="rId537" Type="http://schemas.openxmlformats.org/officeDocument/2006/relationships/oleObject" Target="../embeddings/oleObject528.bin"/><Relationship Id="rId579" Type="http://schemas.openxmlformats.org/officeDocument/2006/relationships/oleObject" Target="../embeddings/oleObject570.bin"/><Relationship Id="rId744" Type="http://schemas.openxmlformats.org/officeDocument/2006/relationships/oleObject" Target="../embeddings/oleObject735.bin"/><Relationship Id="rId786" Type="http://schemas.openxmlformats.org/officeDocument/2006/relationships/oleObject" Target="../embeddings/oleObject777.bin"/><Relationship Id="rId951" Type="http://schemas.openxmlformats.org/officeDocument/2006/relationships/oleObject" Target="../embeddings/oleObject942.bin"/><Relationship Id="rId80" Type="http://schemas.openxmlformats.org/officeDocument/2006/relationships/oleObject" Target="../embeddings/oleObject71.bin"/><Relationship Id="rId176" Type="http://schemas.openxmlformats.org/officeDocument/2006/relationships/oleObject" Target="../embeddings/oleObject167.bin"/><Relationship Id="rId341" Type="http://schemas.openxmlformats.org/officeDocument/2006/relationships/oleObject" Target="../embeddings/oleObject332.bin"/><Relationship Id="rId383" Type="http://schemas.openxmlformats.org/officeDocument/2006/relationships/oleObject" Target="../embeddings/oleObject374.bin"/><Relationship Id="rId439" Type="http://schemas.openxmlformats.org/officeDocument/2006/relationships/oleObject" Target="../embeddings/oleObject430.bin"/><Relationship Id="rId590" Type="http://schemas.openxmlformats.org/officeDocument/2006/relationships/oleObject" Target="../embeddings/oleObject581.bin"/><Relationship Id="rId604" Type="http://schemas.openxmlformats.org/officeDocument/2006/relationships/oleObject" Target="../embeddings/oleObject595.bin"/><Relationship Id="rId646" Type="http://schemas.openxmlformats.org/officeDocument/2006/relationships/oleObject" Target="../embeddings/oleObject637.bin"/><Relationship Id="rId811" Type="http://schemas.openxmlformats.org/officeDocument/2006/relationships/oleObject" Target="../embeddings/oleObject802.bin"/><Relationship Id="rId201" Type="http://schemas.openxmlformats.org/officeDocument/2006/relationships/oleObject" Target="../embeddings/oleObject192.bin"/><Relationship Id="rId243" Type="http://schemas.openxmlformats.org/officeDocument/2006/relationships/oleObject" Target="../embeddings/oleObject234.bin"/><Relationship Id="rId285" Type="http://schemas.openxmlformats.org/officeDocument/2006/relationships/oleObject" Target="../embeddings/oleObject276.bin"/><Relationship Id="rId450" Type="http://schemas.openxmlformats.org/officeDocument/2006/relationships/oleObject" Target="../embeddings/oleObject441.bin"/><Relationship Id="rId506" Type="http://schemas.openxmlformats.org/officeDocument/2006/relationships/oleObject" Target="../embeddings/oleObject497.bin"/><Relationship Id="rId688" Type="http://schemas.openxmlformats.org/officeDocument/2006/relationships/oleObject" Target="../embeddings/oleObject679.bin"/><Relationship Id="rId853" Type="http://schemas.openxmlformats.org/officeDocument/2006/relationships/oleObject" Target="../embeddings/oleObject844.bin"/><Relationship Id="rId895" Type="http://schemas.openxmlformats.org/officeDocument/2006/relationships/oleObject" Target="../embeddings/oleObject886.bin"/><Relationship Id="rId909" Type="http://schemas.openxmlformats.org/officeDocument/2006/relationships/oleObject" Target="../embeddings/oleObject900.bin"/><Relationship Id="rId38" Type="http://schemas.openxmlformats.org/officeDocument/2006/relationships/oleObject" Target="../embeddings/oleObject29.bin"/><Relationship Id="rId103" Type="http://schemas.openxmlformats.org/officeDocument/2006/relationships/oleObject" Target="../embeddings/oleObject94.bin"/><Relationship Id="rId310" Type="http://schemas.openxmlformats.org/officeDocument/2006/relationships/oleObject" Target="../embeddings/oleObject301.bin"/><Relationship Id="rId492" Type="http://schemas.openxmlformats.org/officeDocument/2006/relationships/oleObject" Target="../embeddings/oleObject483.bin"/><Relationship Id="rId548" Type="http://schemas.openxmlformats.org/officeDocument/2006/relationships/oleObject" Target="../embeddings/oleObject539.bin"/><Relationship Id="rId713" Type="http://schemas.openxmlformats.org/officeDocument/2006/relationships/oleObject" Target="../embeddings/oleObject704.bin"/><Relationship Id="rId755" Type="http://schemas.openxmlformats.org/officeDocument/2006/relationships/oleObject" Target="../embeddings/oleObject746.bin"/><Relationship Id="rId797" Type="http://schemas.openxmlformats.org/officeDocument/2006/relationships/oleObject" Target="../embeddings/oleObject788.bin"/><Relationship Id="rId920" Type="http://schemas.openxmlformats.org/officeDocument/2006/relationships/oleObject" Target="../embeddings/oleObject911.bin"/><Relationship Id="rId91" Type="http://schemas.openxmlformats.org/officeDocument/2006/relationships/oleObject" Target="../embeddings/oleObject82.bin"/><Relationship Id="rId145" Type="http://schemas.openxmlformats.org/officeDocument/2006/relationships/oleObject" Target="../embeddings/oleObject136.bin"/><Relationship Id="rId187" Type="http://schemas.openxmlformats.org/officeDocument/2006/relationships/oleObject" Target="../embeddings/oleObject178.bin"/><Relationship Id="rId352" Type="http://schemas.openxmlformats.org/officeDocument/2006/relationships/oleObject" Target="../embeddings/oleObject343.bin"/><Relationship Id="rId394" Type="http://schemas.openxmlformats.org/officeDocument/2006/relationships/oleObject" Target="../embeddings/oleObject385.bin"/><Relationship Id="rId408" Type="http://schemas.openxmlformats.org/officeDocument/2006/relationships/oleObject" Target="../embeddings/oleObject399.bin"/><Relationship Id="rId615" Type="http://schemas.openxmlformats.org/officeDocument/2006/relationships/oleObject" Target="../embeddings/oleObject606.bin"/><Relationship Id="rId822" Type="http://schemas.openxmlformats.org/officeDocument/2006/relationships/oleObject" Target="../embeddings/oleObject813.bin"/><Relationship Id="rId212" Type="http://schemas.openxmlformats.org/officeDocument/2006/relationships/oleObject" Target="../embeddings/oleObject203.bin"/><Relationship Id="rId254" Type="http://schemas.openxmlformats.org/officeDocument/2006/relationships/oleObject" Target="../embeddings/oleObject245.bin"/><Relationship Id="rId657" Type="http://schemas.openxmlformats.org/officeDocument/2006/relationships/oleObject" Target="../embeddings/oleObject648.bin"/><Relationship Id="rId699" Type="http://schemas.openxmlformats.org/officeDocument/2006/relationships/oleObject" Target="../embeddings/oleObject690.bin"/><Relationship Id="rId864" Type="http://schemas.openxmlformats.org/officeDocument/2006/relationships/oleObject" Target="../embeddings/oleObject855.bin"/><Relationship Id="rId49" Type="http://schemas.openxmlformats.org/officeDocument/2006/relationships/oleObject" Target="../embeddings/oleObject40.bin"/><Relationship Id="rId114" Type="http://schemas.openxmlformats.org/officeDocument/2006/relationships/oleObject" Target="../embeddings/oleObject105.bin"/><Relationship Id="rId296" Type="http://schemas.openxmlformats.org/officeDocument/2006/relationships/oleObject" Target="../embeddings/oleObject287.bin"/><Relationship Id="rId461" Type="http://schemas.openxmlformats.org/officeDocument/2006/relationships/oleObject" Target="../embeddings/oleObject452.bin"/><Relationship Id="rId517" Type="http://schemas.openxmlformats.org/officeDocument/2006/relationships/oleObject" Target="../embeddings/oleObject508.bin"/><Relationship Id="rId559" Type="http://schemas.openxmlformats.org/officeDocument/2006/relationships/oleObject" Target="../embeddings/oleObject550.bin"/><Relationship Id="rId724" Type="http://schemas.openxmlformats.org/officeDocument/2006/relationships/oleObject" Target="../embeddings/oleObject715.bin"/><Relationship Id="rId766" Type="http://schemas.openxmlformats.org/officeDocument/2006/relationships/oleObject" Target="../embeddings/oleObject757.bin"/><Relationship Id="rId931" Type="http://schemas.openxmlformats.org/officeDocument/2006/relationships/oleObject" Target="../embeddings/oleObject922.bin"/><Relationship Id="rId60" Type="http://schemas.openxmlformats.org/officeDocument/2006/relationships/oleObject" Target="../embeddings/oleObject51.bin"/><Relationship Id="rId156" Type="http://schemas.openxmlformats.org/officeDocument/2006/relationships/oleObject" Target="../embeddings/oleObject147.bin"/><Relationship Id="rId198" Type="http://schemas.openxmlformats.org/officeDocument/2006/relationships/oleObject" Target="../embeddings/oleObject189.bin"/><Relationship Id="rId321" Type="http://schemas.openxmlformats.org/officeDocument/2006/relationships/oleObject" Target="../embeddings/oleObject312.bin"/><Relationship Id="rId363" Type="http://schemas.openxmlformats.org/officeDocument/2006/relationships/oleObject" Target="../embeddings/oleObject354.bin"/><Relationship Id="rId419" Type="http://schemas.openxmlformats.org/officeDocument/2006/relationships/oleObject" Target="../embeddings/oleObject410.bin"/><Relationship Id="rId570" Type="http://schemas.openxmlformats.org/officeDocument/2006/relationships/oleObject" Target="../embeddings/oleObject561.bin"/><Relationship Id="rId626" Type="http://schemas.openxmlformats.org/officeDocument/2006/relationships/oleObject" Target="../embeddings/oleObject617.bin"/><Relationship Id="rId223" Type="http://schemas.openxmlformats.org/officeDocument/2006/relationships/oleObject" Target="../embeddings/oleObject214.bin"/><Relationship Id="rId430" Type="http://schemas.openxmlformats.org/officeDocument/2006/relationships/oleObject" Target="../embeddings/oleObject421.bin"/><Relationship Id="rId668" Type="http://schemas.openxmlformats.org/officeDocument/2006/relationships/oleObject" Target="../embeddings/oleObject659.bin"/><Relationship Id="rId833" Type="http://schemas.openxmlformats.org/officeDocument/2006/relationships/oleObject" Target="../embeddings/oleObject824.bin"/><Relationship Id="rId875" Type="http://schemas.openxmlformats.org/officeDocument/2006/relationships/oleObject" Target="../embeddings/oleObject866.bin"/><Relationship Id="rId18" Type="http://schemas.openxmlformats.org/officeDocument/2006/relationships/oleObject" Target="../embeddings/oleObject9.bin"/><Relationship Id="rId265" Type="http://schemas.openxmlformats.org/officeDocument/2006/relationships/oleObject" Target="../embeddings/oleObject256.bin"/><Relationship Id="rId472" Type="http://schemas.openxmlformats.org/officeDocument/2006/relationships/oleObject" Target="../embeddings/oleObject463.bin"/><Relationship Id="rId528" Type="http://schemas.openxmlformats.org/officeDocument/2006/relationships/oleObject" Target="../embeddings/oleObject519.bin"/><Relationship Id="rId735" Type="http://schemas.openxmlformats.org/officeDocument/2006/relationships/oleObject" Target="../embeddings/oleObject726.bin"/><Relationship Id="rId900" Type="http://schemas.openxmlformats.org/officeDocument/2006/relationships/oleObject" Target="../embeddings/oleObject891.bin"/><Relationship Id="rId942" Type="http://schemas.openxmlformats.org/officeDocument/2006/relationships/oleObject" Target="../embeddings/oleObject933.bin"/><Relationship Id="rId125" Type="http://schemas.openxmlformats.org/officeDocument/2006/relationships/oleObject" Target="../embeddings/oleObject116.bin"/><Relationship Id="rId167" Type="http://schemas.openxmlformats.org/officeDocument/2006/relationships/oleObject" Target="../embeddings/oleObject158.bin"/><Relationship Id="rId332" Type="http://schemas.openxmlformats.org/officeDocument/2006/relationships/oleObject" Target="../embeddings/oleObject323.bin"/><Relationship Id="rId374" Type="http://schemas.openxmlformats.org/officeDocument/2006/relationships/oleObject" Target="../embeddings/oleObject365.bin"/><Relationship Id="rId581" Type="http://schemas.openxmlformats.org/officeDocument/2006/relationships/oleObject" Target="../embeddings/oleObject572.bin"/><Relationship Id="rId777" Type="http://schemas.openxmlformats.org/officeDocument/2006/relationships/oleObject" Target="../embeddings/oleObject768.bin"/><Relationship Id="rId71" Type="http://schemas.openxmlformats.org/officeDocument/2006/relationships/oleObject" Target="../embeddings/oleObject62.bin"/><Relationship Id="rId234" Type="http://schemas.openxmlformats.org/officeDocument/2006/relationships/oleObject" Target="../embeddings/oleObject225.bin"/><Relationship Id="rId637" Type="http://schemas.openxmlformats.org/officeDocument/2006/relationships/oleObject" Target="../embeddings/oleObject628.bin"/><Relationship Id="rId679" Type="http://schemas.openxmlformats.org/officeDocument/2006/relationships/oleObject" Target="../embeddings/oleObject670.bin"/><Relationship Id="rId802" Type="http://schemas.openxmlformats.org/officeDocument/2006/relationships/oleObject" Target="../embeddings/oleObject793.bin"/><Relationship Id="rId844" Type="http://schemas.openxmlformats.org/officeDocument/2006/relationships/oleObject" Target="../embeddings/oleObject835.bin"/><Relationship Id="rId886" Type="http://schemas.openxmlformats.org/officeDocument/2006/relationships/oleObject" Target="../embeddings/oleObject877.bin"/><Relationship Id="rId2" Type="http://schemas.microsoft.com/office/2007/relationships/media" Target="../media/media1.avi"/><Relationship Id="rId29" Type="http://schemas.openxmlformats.org/officeDocument/2006/relationships/oleObject" Target="../embeddings/oleObject20.bin"/><Relationship Id="rId276" Type="http://schemas.openxmlformats.org/officeDocument/2006/relationships/oleObject" Target="../embeddings/oleObject267.bin"/><Relationship Id="rId441" Type="http://schemas.openxmlformats.org/officeDocument/2006/relationships/oleObject" Target="../embeddings/oleObject432.bin"/><Relationship Id="rId483" Type="http://schemas.openxmlformats.org/officeDocument/2006/relationships/oleObject" Target="../embeddings/oleObject474.bin"/><Relationship Id="rId539" Type="http://schemas.openxmlformats.org/officeDocument/2006/relationships/oleObject" Target="../embeddings/oleObject530.bin"/><Relationship Id="rId690" Type="http://schemas.openxmlformats.org/officeDocument/2006/relationships/oleObject" Target="../embeddings/oleObject681.bin"/><Relationship Id="rId704" Type="http://schemas.openxmlformats.org/officeDocument/2006/relationships/oleObject" Target="../embeddings/oleObject695.bin"/><Relationship Id="rId746" Type="http://schemas.openxmlformats.org/officeDocument/2006/relationships/oleObject" Target="../embeddings/oleObject737.bin"/><Relationship Id="rId911" Type="http://schemas.openxmlformats.org/officeDocument/2006/relationships/oleObject" Target="../embeddings/oleObject902.bin"/><Relationship Id="rId40" Type="http://schemas.openxmlformats.org/officeDocument/2006/relationships/oleObject" Target="../embeddings/oleObject31.bin"/><Relationship Id="rId136" Type="http://schemas.openxmlformats.org/officeDocument/2006/relationships/oleObject" Target="../embeddings/oleObject127.bin"/><Relationship Id="rId178" Type="http://schemas.openxmlformats.org/officeDocument/2006/relationships/oleObject" Target="../embeddings/oleObject169.bin"/><Relationship Id="rId301" Type="http://schemas.openxmlformats.org/officeDocument/2006/relationships/oleObject" Target="../embeddings/oleObject292.bin"/><Relationship Id="rId343" Type="http://schemas.openxmlformats.org/officeDocument/2006/relationships/oleObject" Target="../embeddings/oleObject334.bin"/><Relationship Id="rId550" Type="http://schemas.openxmlformats.org/officeDocument/2006/relationships/oleObject" Target="../embeddings/oleObject541.bin"/><Relationship Id="rId788" Type="http://schemas.openxmlformats.org/officeDocument/2006/relationships/oleObject" Target="../embeddings/oleObject779.bin"/><Relationship Id="rId953" Type="http://schemas.openxmlformats.org/officeDocument/2006/relationships/oleObject" Target="../embeddings/oleObject944.bin"/><Relationship Id="rId82" Type="http://schemas.openxmlformats.org/officeDocument/2006/relationships/oleObject" Target="../embeddings/oleObject73.bin"/><Relationship Id="rId203" Type="http://schemas.openxmlformats.org/officeDocument/2006/relationships/oleObject" Target="../embeddings/oleObject194.bin"/><Relationship Id="rId385" Type="http://schemas.openxmlformats.org/officeDocument/2006/relationships/oleObject" Target="../embeddings/oleObject376.bin"/><Relationship Id="rId592" Type="http://schemas.openxmlformats.org/officeDocument/2006/relationships/oleObject" Target="../embeddings/oleObject583.bin"/><Relationship Id="rId606" Type="http://schemas.openxmlformats.org/officeDocument/2006/relationships/oleObject" Target="../embeddings/oleObject597.bin"/><Relationship Id="rId648" Type="http://schemas.openxmlformats.org/officeDocument/2006/relationships/oleObject" Target="../embeddings/oleObject639.bin"/><Relationship Id="rId813" Type="http://schemas.openxmlformats.org/officeDocument/2006/relationships/oleObject" Target="../embeddings/oleObject804.bin"/><Relationship Id="rId855" Type="http://schemas.openxmlformats.org/officeDocument/2006/relationships/oleObject" Target="../embeddings/oleObject846.bin"/><Relationship Id="rId245" Type="http://schemas.openxmlformats.org/officeDocument/2006/relationships/oleObject" Target="../embeddings/oleObject236.bin"/><Relationship Id="rId287" Type="http://schemas.openxmlformats.org/officeDocument/2006/relationships/oleObject" Target="../embeddings/oleObject278.bin"/><Relationship Id="rId410" Type="http://schemas.openxmlformats.org/officeDocument/2006/relationships/oleObject" Target="../embeddings/oleObject401.bin"/><Relationship Id="rId452" Type="http://schemas.openxmlformats.org/officeDocument/2006/relationships/oleObject" Target="../embeddings/oleObject443.bin"/><Relationship Id="rId494" Type="http://schemas.openxmlformats.org/officeDocument/2006/relationships/oleObject" Target="../embeddings/oleObject485.bin"/><Relationship Id="rId508" Type="http://schemas.openxmlformats.org/officeDocument/2006/relationships/oleObject" Target="../embeddings/oleObject499.bin"/><Relationship Id="rId715" Type="http://schemas.openxmlformats.org/officeDocument/2006/relationships/oleObject" Target="../embeddings/oleObject706.bin"/><Relationship Id="rId897" Type="http://schemas.openxmlformats.org/officeDocument/2006/relationships/oleObject" Target="../embeddings/oleObject888.bin"/><Relationship Id="rId922" Type="http://schemas.openxmlformats.org/officeDocument/2006/relationships/oleObject" Target="../embeddings/oleObject913.bin"/><Relationship Id="rId105" Type="http://schemas.openxmlformats.org/officeDocument/2006/relationships/oleObject" Target="../embeddings/oleObject96.bin"/><Relationship Id="rId147" Type="http://schemas.openxmlformats.org/officeDocument/2006/relationships/oleObject" Target="../embeddings/oleObject138.bin"/><Relationship Id="rId312" Type="http://schemas.openxmlformats.org/officeDocument/2006/relationships/oleObject" Target="../embeddings/oleObject303.bin"/><Relationship Id="rId354" Type="http://schemas.openxmlformats.org/officeDocument/2006/relationships/oleObject" Target="../embeddings/oleObject345.bin"/><Relationship Id="rId757" Type="http://schemas.openxmlformats.org/officeDocument/2006/relationships/oleObject" Target="../embeddings/oleObject748.bin"/><Relationship Id="rId799" Type="http://schemas.openxmlformats.org/officeDocument/2006/relationships/oleObject" Target="../embeddings/oleObject790.bin"/><Relationship Id="rId51" Type="http://schemas.openxmlformats.org/officeDocument/2006/relationships/oleObject" Target="../embeddings/oleObject42.bin"/><Relationship Id="rId93" Type="http://schemas.openxmlformats.org/officeDocument/2006/relationships/oleObject" Target="../embeddings/oleObject84.bin"/><Relationship Id="rId189" Type="http://schemas.openxmlformats.org/officeDocument/2006/relationships/oleObject" Target="../embeddings/oleObject180.bin"/><Relationship Id="rId396" Type="http://schemas.openxmlformats.org/officeDocument/2006/relationships/oleObject" Target="../embeddings/oleObject387.bin"/><Relationship Id="rId561" Type="http://schemas.openxmlformats.org/officeDocument/2006/relationships/oleObject" Target="../embeddings/oleObject552.bin"/><Relationship Id="rId617" Type="http://schemas.openxmlformats.org/officeDocument/2006/relationships/oleObject" Target="../embeddings/oleObject608.bin"/><Relationship Id="rId659" Type="http://schemas.openxmlformats.org/officeDocument/2006/relationships/oleObject" Target="../embeddings/oleObject650.bin"/><Relationship Id="rId824" Type="http://schemas.openxmlformats.org/officeDocument/2006/relationships/oleObject" Target="../embeddings/oleObject815.bin"/><Relationship Id="rId866" Type="http://schemas.openxmlformats.org/officeDocument/2006/relationships/oleObject" Target="../embeddings/oleObject857.bin"/><Relationship Id="rId214" Type="http://schemas.openxmlformats.org/officeDocument/2006/relationships/oleObject" Target="../embeddings/oleObject205.bin"/><Relationship Id="rId256" Type="http://schemas.openxmlformats.org/officeDocument/2006/relationships/oleObject" Target="../embeddings/oleObject247.bin"/><Relationship Id="rId298" Type="http://schemas.openxmlformats.org/officeDocument/2006/relationships/oleObject" Target="../embeddings/oleObject289.bin"/><Relationship Id="rId421" Type="http://schemas.openxmlformats.org/officeDocument/2006/relationships/oleObject" Target="../embeddings/oleObject412.bin"/><Relationship Id="rId463" Type="http://schemas.openxmlformats.org/officeDocument/2006/relationships/oleObject" Target="../embeddings/oleObject454.bin"/><Relationship Id="rId519" Type="http://schemas.openxmlformats.org/officeDocument/2006/relationships/oleObject" Target="../embeddings/oleObject510.bin"/><Relationship Id="rId670" Type="http://schemas.openxmlformats.org/officeDocument/2006/relationships/oleObject" Target="../embeddings/oleObject661.bin"/><Relationship Id="rId116" Type="http://schemas.openxmlformats.org/officeDocument/2006/relationships/oleObject" Target="../embeddings/oleObject107.bin"/><Relationship Id="rId158" Type="http://schemas.openxmlformats.org/officeDocument/2006/relationships/oleObject" Target="../embeddings/oleObject149.bin"/><Relationship Id="rId323" Type="http://schemas.openxmlformats.org/officeDocument/2006/relationships/oleObject" Target="../embeddings/oleObject314.bin"/><Relationship Id="rId530" Type="http://schemas.openxmlformats.org/officeDocument/2006/relationships/oleObject" Target="../embeddings/oleObject521.bin"/><Relationship Id="rId726" Type="http://schemas.openxmlformats.org/officeDocument/2006/relationships/oleObject" Target="../embeddings/oleObject717.bin"/><Relationship Id="rId768" Type="http://schemas.openxmlformats.org/officeDocument/2006/relationships/oleObject" Target="../embeddings/oleObject759.bin"/><Relationship Id="rId933" Type="http://schemas.openxmlformats.org/officeDocument/2006/relationships/oleObject" Target="../embeddings/oleObject924.bin"/><Relationship Id="rId20" Type="http://schemas.openxmlformats.org/officeDocument/2006/relationships/oleObject" Target="../embeddings/oleObject11.bin"/><Relationship Id="rId62" Type="http://schemas.openxmlformats.org/officeDocument/2006/relationships/oleObject" Target="../embeddings/oleObject53.bin"/><Relationship Id="rId365" Type="http://schemas.openxmlformats.org/officeDocument/2006/relationships/oleObject" Target="../embeddings/oleObject356.bin"/><Relationship Id="rId572" Type="http://schemas.openxmlformats.org/officeDocument/2006/relationships/oleObject" Target="../embeddings/oleObject563.bin"/><Relationship Id="rId628" Type="http://schemas.openxmlformats.org/officeDocument/2006/relationships/oleObject" Target="../embeddings/oleObject619.bin"/><Relationship Id="rId835" Type="http://schemas.openxmlformats.org/officeDocument/2006/relationships/oleObject" Target="../embeddings/oleObject826.bin"/><Relationship Id="rId225" Type="http://schemas.openxmlformats.org/officeDocument/2006/relationships/oleObject" Target="../embeddings/oleObject216.bin"/><Relationship Id="rId267" Type="http://schemas.openxmlformats.org/officeDocument/2006/relationships/oleObject" Target="../embeddings/oleObject258.bin"/><Relationship Id="rId432" Type="http://schemas.openxmlformats.org/officeDocument/2006/relationships/oleObject" Target="../embeddings/oleObject423.bin"/><Relationship Id="rId474" Type="http://schemas.openxmlformats.org/officeDocument/2006/relationships/oleObject" Target="../embeddings/oleObject465.bin"/><Relationship Id="rId877" Type="http://schemas.openxmlformats.org/officeDocument/2006/relationships/oleObject" Target="../embeddings/oleObject868.bin"/><Relationship Id="rId127" Type="http://schemas.openxmlformats.org/officeDocument/2006/relationships/oleObject" Target="../embeddings/oleObject118.bin"/><Relationship Id="rId681" Type="http://schemas.openxmlformats.org/officeDocument/2006/relationships/oleObject" Target="../embeddings/oleObject672.bin"/><Relationship Id="rId737" Type="http://schemas.openxmlformats.org/officeDocument/2006/relationships/oleObject" Target="../embeddings/oleObject728.bin"/><Relationship Id="rId779" Type="http://schemas.openxmlformats.org/officeDocument/2006/relationships/oleObject" Target="../embeddings/oleObject770.bin"/><Relationship Id="rId902" Type="http://schemas.openxmlformats.org/officeDocument/2006/relationships/oleObject" Target="../embeddings/oleObject893.bin"/><Relationship Id="rId944" Type="http://schemas.openxmlformats.org/officeDocument/2006/relationships/oleObject" Target="../embeddings/oleObject935.bin"/><Relationship Id="rId31" Type="http://schemas.openxmlformats.org/officeDocument/2006/relationships/oleObject" Target="../embeddings/oleObject22.bin"/><Relationship Id="rId73" Type="http://schemas.openxmlformats.org/officeDocument/2006/relationships/oleObject" Target="../embeddings/oleObject64.bin"/><Relationship Id="rId169" Type="http://schemas.openxmlformats.org/officeDocument/2006/relationships/oleObject" Target="../embeddings/oleObject160.bin"/><Relationship Id="rId334" Type="http://schemas.openxmlformats.org/officeDocument/2006/relationships/oleObject" Target="../embeddings/oleObject325.bin"/><Relationship Id="rId376" Type="http://schemas.openxmlformats.org/officeDocument/2006/relationships/oleObject" Target="../embeddings/oleObject367.bin"/><Relationship Id="rId541" Type="http://schemas.openxmlformats.org/officeDocument/2006/relationships/oleObject" Target="../embeddings/oleObject532.bin"/><Relationship Id="rId583" Type="http://schemas.openxmlformats.org/officeDocument/2006/relationships/oleObject" Target="../embeddings/oleObject574.bin"/><Relationship Id="rId639" Type="http://schemas.openxmlformats.org/officeDocument/2006/relationships/oleObject" Target="../embeddings/oleObject630.bin"/><Relationship Id="rId790" Type="http://schemas.openxmlformats.org/officeDocument/2006/relationships/oleObject" Target="../embeddings/oleObject781.bin"/><Relationship Id="rId804" Type="http://schemas.openxmlformats.org/officeDocument/2006/relationships/oleObject" Target="../embeddings/oleObject795.bin"/><Relationship Id="rId4" Type="http://schemas.microsoft.com/office/2007/relationships/media" Target="../media/media2.avi"/><Relationship Id="rId180" Type="http://schemas.openxmlformats.org/officeDocument/2006/relationships/oleObject" Target="../embeddings/oleObject171.bin"/><Relationship Id="rId236" Type="http://schemas.openxmlformats.org/officeDocument/2006/relationships/oleObject" Target="../embeddings/oleObject227.bin"/><Relationship Id="rId278" Type="http://schemas.openxmlformats.org/officeDocument/2006/relationships/oleObject" Target="../embeddings/oleObject269.bin"/><Relationship Id="rId401" Type="http://schemas.openxmlformats.org/officeDocument/2006/relationships/oleObject" Target="../embeddings/oleObject392.bin"/><Relationship Id="rId443" Type="http://schemas.openxmlformats.org/officeDocument/2006/relationships/oleObject" Target="../embeddings/oleObject434.bin"/><Relationship Id="rId650" Type="http://schemas.openxmlformats.org/officeDocument/2006/relationships/oleObject" Target="../embeddings/oleObject641.bin"/><Relationship Id="rId846" Type="http://schemas.openxmlformats.org/officeDocument/2006/relationships/oleObject" Target="../embeddings/oleObject837.bin"/><Relationship Id="rId888" Type="http://schemas.openxmlformats.org/officeDocument/2006/relationships/oleObject" Target="../embeddings/oleObject879.bin"/><Relationship Id="rId303" Type="http://schemas.openxmlformats.org/officeDocument/2006/relationships/oleObject" Target="../embeddings/oleObject294.bin"/><Relationship Id="rId485" Type="http://schemas.openxmlformats.org/officeDocument/2006/relationships/oleObject" Target="../embeddings/oleObject476.bin"/><Relationship Id="rId692" Type="http://schemas.openxmlformats.org/officeDocument/2006/relationships/oleObject" Target="../embeddings/oleObject683.bin"/><Relationship Id="rId706" Type="http://schemas.openxmlformats.org/officeDocument/2006/relationships/oleObject" Target="../embeddings/oleObject697.bin"/><Relationship Id="rId748" Type="http://schemas.openxmlformats.org/officeDocument/2006/relationships/oleObject" Target="../embeddings/oleObject739.bin"/><Relationship Id="rId913" Type="http://schemas.openxmlformats.org/officeDocument/2006/relationships/oleObject" Target="../embeddings/oleObject904.bin"/><Relationship Id="rId955" Type="http://schemas.openxmlformats.org/officeDocument/2006/relationships/oleObject" Target="../embeddings/oleObject946.bin"/><Relationship Id="rId42" Type="http://schemas.openxmlformats.org/officeDocument/2006/relationships/oleObject" Target="../embeddings/oleObject33.bin"/><Relationship Id="rId84" Type="http://schemas.openxmlformats.org/officeDocument/2006/relationships/oleObject" Target="../embeddings/oleObject75.bin"/><Relationship Id="rId138" Type="http://schemas.openxmlformats.org/officeDocument/2006/relationships/oleObject" Target="../embeddings/oleObject129.bin"/><Relationship Id="rId345" Type="http://schemas.openxmlformats.org/officeDocument/2006/relationships/oleObject" Target="../embeddings/oleObject336.bin"/><Relationship Id="rId387" Type="http://schemas.openxmlformats.org/officeDocument/2006/relationships/oleObject" Target="../embeddings/oleObject378.bin"/><Relationship Id="rId510" Type="http://schemas.openxmlformats.org/officeDocument/2006/relationships/oleObject" Target="../embeddings/oleObject501.bin"/><Relationship Id="rId552" Type="http://schemas.openxmlformats.org/officeDocument/2006/relationships/oleObject" Target="../embeddings/oleObject543.bin"/><Relationship Id="rId594" Type="http://schemas.openxmlformats.org/officeDocument/2006/relationships/oleObject" Target="../embeddings/oleObject585.bin"/><Relationship Id="rId608" Type="http://schemas.openxmlformats.org/officeDocument/2006/relationships/oleObject" Target="../embeddings/oleObject599.bin"/><Relationship Id="rId815" Type="http://schemas.openxmlformats.org/officeDocument/2006/relationships/oleObject" Target="../embeddings/oleObject806.bin"/><Relationship Id="rId191" Type="http://schemas.openxmlformats.org/officeDocument/2006/relationships/oleObject" Target="../embeddings/oleObject182.bin"/><Relationship Id="rId205" Type="http://schemas.openxmlformats.org/officeDocument/2006/relationships/oleObject" Target="../embeddings/oleObject196.bin"/><Relationship Id="rId247" Type="http://schemas.openxmlformats.org/officeDocument/2006/relationships/oleObject" Target="../embeddings/oleObject238.bin"/><Relationship Id="rId412" Type="http://schemas.openxmlformats.org/officeDocument/2006/relationships/oleObject" Target="../embeddings/oleObject403.bin"/><Relationship Id="rId857" Type="http://schemas.openxmlformats.org/officeDocument/2006/relationships/oleObject" Target="../embeddings/oleObject848.bin"/><Relationship Id="rId899" Type="http://schemas.openxmlformats.org/officeDocument/2006/relationships/oleObject" Target="../embeddings/oleObject890.bin"/><Relationship Id="rId107" Type="http://schemas.openxmlformats.org/officeDocument/2006/relationships/oleObject" Target="../embeddings/oleObject98.bin"/><Relationship Id="rId289" Type="http://schemas.openxmlformats.org/officeDocument/2006/relationships/oleObject" Target="../embeddings/oleObject280.bin"/><Relationship Id="rId454" Type="http://schemas.openxmlformats.org/officeDocument/2006/relationships/oleObject" Target="../embeddings/oleObject445.bin"/><Relationship Id="rId496" Type="http://schemas.openxmlformats.org/officeDocument/2006/relationships/oleObject" Target="../embeddings/oleObject487.bin"/><Relationship Id="rId661" Type="http://schemas.openxmlformats.org/officeDocument/2006/relationships/oleObject" Target="../embeddings/oleObject652.bin"/><Relationship Id="rId717" Type="http://schemas.openxmlformats.org/officeDocument/2006/relationships/oleObject" Target="../embeddings/oleObject708.bin"/><Relationship Id="rId759" Type="http://schemas.openxmlformats.org/officeDocument/2006/relationships/oleObject" Target="../embeddings/oleObject750.bin"/><Relationship Id="rId924" Type="http://schemas.openxmlformats.org/officeDocument/2006/relationships/oleObject" Target="../embeddings/oleObject915.bin"/><Relationship Id="rId11" Type="http://schemas.openxmlformats.org/officeDocument/2006/relationships/oleObject" Target="../embeddings/oleObject3.bin"/><Relationship Id="rId53" Type="http://schemas.openxmlformats.org/officeDocument/2006/relationships/oleObject" Target="../embeddings/oleObject44.bin"/><Relationship Id="rId149" Type="http://schemas.openxmlformats.org/officeDocument/2006/relationships/oleObject" Target="../embeddings/oleObject140.bin"/><Relationship Id="rId314" Type="http://schemas.openxmlformats.org/officeDocument/2006/relationships/oleObject" Target="../embeddings/oleObject305.bin"/><Relationship Id="rId356" Type="http://schemas.openxmlformats.org/officeDocument/2006/relationships/oleObject" Target="../embeddings/oleObject347.bin"/><Relationship Id="rId398" Type="http://schemas.openxmlformats.org/officeDocument/2006/relationships/oleObject" Target="../embeddings/oleObject389.bin"/><Relationship Id="rId521" Type="http://schemas.openxmlformats.org/officeDocument/2006/relationships/oleObject" Target="../embeddings/oleObject512.bin"/><Relationship Id="rId563" Type="http://schemas.openxmlformats.org/officeDocument/2006/relationships/oleObject" Target="../embeddings/oleObject554.bin"/><Relationship Id="rId619" Type="http://schemas.openxmlformats.org/officeDocument/2006/relationships/oleObject" Target="../embeddings/oleObject610.bin"/><Relationship Id="rId770" Type="http://schemas.openxmlformats.org/officeDocument/2006/relationships/oleObject" Target="../embeddings/oleObject761.bin"/><Relationship Id="rId95" Type="http://schemas.openxmlformats.org/officeDocument/2006/relationships/oleObject" Target="../embeddings/oleObject86.bin"/><Relationship Id="rId160" Type="http://schemas.openxmlformats.org/officeDocument/2006/relationships/oleObject" Target="../embeddings/oleObject151.bin"/><Relationship Id="rId216" Type="http://schemas.openxmlformats.org/officeDocument/2006/relationships/oleObject" Target="../embeddings/oleObject207.bin"/><Relationship Id="rId423" Type="http://schemas.openxmlformats.org/officeDocument/2006/relationships/oleObject" Target="../embeddings/oleObject414.bin"/><Relationship Id="rId826" Type="http://schemas.openxmlformats.org/officeDocument/2006/relationships/oleObject" Target="../embeddings/oleObject817.bin"/><Relationship Id="rId868" Type="http://schemas.openxmlformats.org/officeDocument/2006/relationships/oleObject" Target="../embeddings/oleObject859.bin"/><Relationship Id="rId258" Type="http://schemas.openxmlformats.org/officeDocument/2006/relationships/oleObject" Target="../embeddings/oleObject249.bin"/><Relationship Id="rId465" Type="http://schemas.openxmlformats.org/officeDocument/2006/relationships/oleObject" Target="../embeddings/oleObject456.bin"/><Relationship Id="rId630" Type="http://schemas.openxmlformats.org/officeDocument/2006/relationships/oleObject" Target="../embeddings/oleObject621.bin"/><Relationship Id="rId672" Type="http://schemas.openxmlformats.org/officeDocument/2006/relationships/oleObject" Target="../embeddings/oleObject663.bin"/><Relationship Id="rId728" Type="http://schemas.openxmlformats.org/officeDocument/2006/relationships/oleObject" Target="../embeddings/oleObject719.bin"/><Relationship Id="rId935" Type="http://schemas.openxmlformats.org/officeDocument/2006/relationships/oleObject" Target="../embeddings/oleObject926.bin"/><Relationship Id="rId22" Type="http://schemas.openxmlformats.org/officeDocument/2006/relationships/oleObject" Target="../embeddings/oleObject13.bin"/><Relationship Id="rId64" Type="http://schemas.openxmlformats.org/officeDocument/2006/relationships/oleObject" Target="../embeddings/oleObject55.bin"/><Relationship Id="rId118" Type="http://schemas.openxmlformats.org/officeDocument/2006/relationships/oleObject" Target="../embeddings/oleObject109.bin"/><Relationship Id="rId325" Type="http://schemas.openxmlformats.org/officeDocument/2006/relationships/oleObject" Target="../embeddings/oleObject316.bin"/><Relationship Id="rId367" Type="http://schemas.openxmlformats.org/officeDocument/2006/relationships/oleObject" Target="../embeddings/oleObject358.bin"/><Relationship Id="rId532" Type="http://schemas.openxmlformats.org/officeDocument/2006/relationships/oleObject" Target="../embeddings/oleObject523.bin"/><Relationship Id="rId574" Type="http://schemas.openxmlformats.org/officeDocument/2006/relationships/oleObject" Target="../embeddings/oleObject565.bin"/><Relationship Id="rId171" Type="http://schemas.openxmlformats.org/officeDocument/2006/relationships/oleObject" Target="../embeddings/oleObject162.bin"/><Relationship Id="rId227" Type="http://schemas.openxmlformats.org/officeDocument/2006/relationships/oleObject" Target="../embeddings/oleObject218.bin"/><Relationship Id="rId781" Type="http://schemas.openxmlformats.org/officeDocument/2006/relationships/oleObject" Target="../embeddings/oleObject772.bin"/><Relationship Id="rId837" Type="http://schemas.openxmlformats.org/officeDocument/2006/relationships/oleObject" Target="../embeddings/oleObject828.bin"/><Relationship Id="rId879" Type="http://schemas.openxmlformats.org/officeDocument/2006/relationships/oleObject" Target="../embeddings/oleObject870.bin"/><Relationship Id="rId269" Type="http://schemas.openxmlformats.org/officeDocument/2006/relationships/oleObject" Target="../embeddings/oleObject260.bin"/><Relationship Id="rId434" Type="http://schemas.openxmlformats.org/officeDocument/2006/relationships/oleObject" Target="../embeddings/oleObject425.bin"/><Relationship Id="rId476" Type="http://schemas.openxmlformats.org/officeDocument/2006/relationships/oleObject" Target="../embeddings/oleObject467.bin"/><Relationship Id="rId641" Type="http://schemas.openxmlformats.org/officeDocument/2006/relationships/oleObject" Target="../embeddings/oleObject632.bin"/><Relationship Id="rId683" Type="http://schemas.openxmlformats.org/officeDocument/2006/relationships/oleObject" Target="../embeddings/oleObject674.bin"/><Relationship Id="rId739" Type="http://schemas.openxmlformats.org/officeDocument/2006/relationships/oleObject" Target="../embeddings/oleObject730.bin"/><Relationship Id="rId890" Type="http://schemas.openxmlformats.org/officeDocument/2006/relationships/oleObject" Target="../embeddings/oleObject881.bin"/><Relationship Id="rId904" Type="http://schemas.openxmlformats.org/officeDocument/2006/relationships/oleObject" Target="../embeddings/oleObject895.bin"/><Relationship Id="rId33" Type="http://schemas.openxmlformats.org/officeDocument/2006/relationships/oleObject" Target="../embeddings/oleObject24.bin"/><Relationship Id="rId129" Type="http://schemas.openxmlformats.org/officeDocument/2006/relationships/oleObject" Target="../embeddings/oleObject120.bin"/><Relationship Id="rId280" Type="http://schemas.openxmlformats.org/officeDocument/2006/relationships/oleObject" Target="../embeddings/oleObject271.bin"/><Relationship Id="rId336" Type="http://schemas.openxmlformats.org/officeDocument/2006/relationships/oleObject" Target="../embeddings/oleObject327.bin"/><Relationship Id="rId501" Type="http://schemas.openxmlformats.org/officeDocument/2006/relationships/oleObject" Target="../embeddings/oleObject492.bin"/><Relationship Id="rId543" Type="http://schemas.openxmlformats.org/officeDocument/2006/relationships/oleObject" Target="../embeddings/oleObject534.bin"/><Relationship Id="rId946" Type="http://schemas.openxmlformats.org/officeDocument/2006/relationships/oleObject" Target="../embeddings/oleObject937.bin"/><Relationship Id="rId75" Type="http://schemas.openxmlformats.org/officeDocument/2006/relationships/oleObject" Target="../embeddings/oleObject66.bin"/><Relationship Id="rId140" Type="http://schemas.openxmlformats.org/officeDocument/2006/relationships/oleObject" Target="../embeddings/oleObject131.bin"/><Relationship Id="rId182" Type="http://schemas.openxmlformats.org/officeDocument/2006/relationships/oleObject" Target="../embeddings/oleObject173.bin"/><Relationship Id="rId378" Type="http://schemas.openxmlformats.org/officeDocument/2006/relationships/oleObject" Target="../embeddings/oleObject369.bin"/><Relationship Id="rId403" Type="http://schemas.openxmlformats.org/officeDocument/2006/relationships/oleObject" Target="../embeddings/oleObject394.bin"/><Relationship Id="rId585" Type="http://schemas.openxmlformats.org/officeDocument/2006/relationships/oleObject" Target="../embeddings/oleObject576.bin"/><Relationship Id="rId750" Type="http://schemas.openxmlformats.org/officeDocument/2006/relationships/oleObject" Target="../embeddings/oleObject741.bin"/><Relationship Id="rId792" Type="http://schemas.openxmlformats.org/officeDocument/2006/relationships/oleObject" Target="../embeddings/oleObject783.bin"/><Relationship Id="rId806" Type="http://schemas.openxmlformats.org/officeDocument/2006/relationships/oleObject" Target="../embeddings/oleObject797.bin"/><Relationship Id="rId848" Type="http://schemas.openxmlformats.org/officeDocument/2006/relationships/oleObject" Target="../embeddings/oleObject839.bin"/><Relationship Id="rId6" Type="http://schemas.openxmlformats.org/officeDocument/2006/relationships/slideLayout" Target="../slideLayouts/slideLayout2.xml"/><Relationship Id="rId238" Type="http://schemas.openxmlformats.org/officeDocument/2006/relationships/oleObject" Target="../embeddings/oleObject229.bin"/><Relationship Id="rId445" Type="http://schemas.openxmlformats.org/officeDocument/2006/relationships/oleObject" Target="../embeddings/oleObject436.bin"/><Relationship Id="rId487" Type="http://schemas.openxmlformats.org/officeDocument/2006/relationships/oleObject" Target="../embeddings/oleObject478.bin"/><Relationship Id="rId610" Type="http://schemas.openxmlformats.org/officeDocument/2006/relationships/oleObject" Target="../embeddings/oleObject601.bin"/><Relationship Id="rId652" Type="http://schemas.openxmlformats.org/officeDocument/2006/relationships/oleObject" Target="../embeddings/oleObject643.bin"/><Relationship Id="rId694" Type="http://schemas.openxmlformats.org/officeDocument/2006/relationships/oleObject" Target="../embeddings/oleObject685.bin"/><Relationship Id="rId708" Type="http://schemas.openxmlformats.org/officeDocument/2006/relationships/oleObject" Target="../embeddings/oleObject699.bin"/><Relationship Id="rId915" Type="http://schemas.openxmlformats.org/officeDocument/2006/relationships/oleObject" Target="../embeddings/oleObject906.bin"/><Relationship Id="rId291" Type="http://schemas.openxmlformats.org/officeDocument/2006/relationships/oleObject" Target="../embeddings/oleObject282.bin"/><Relationship Id="rId305" Type="http://schemas.openxmlformats.org/officeDocument/2006/relationships/oleObject" Target="../embeddings/oleObject296.bin"/><Relationship Id="rId347" Type="http://schemas.openxmlformats.org/officeDocument/2006/relationships/oleObject" Target="../embeddings/oleObject338.bin"/><Relationship Id="rId512" Type="http://schemas.openxmlformats.org/officeDocument/2006/relationships/oleObject" Target="../embeddings/oleObject503.bin"/><Relationship Id="rId957" Type="http://schemas.openxmlformats.org/officeDocument/2006/relationships/oleObject" Target="../embeddings/oleObject948.bin"/><Relationship Id="rId44" Type="http://schemas.openxmlformats.org/officeDocument/2006/relationships/oleObject" Target="../embeddings/oleObject35.bin"/><Relationship Id="rId86" Type="http://schemas.openxmlformats.org/officeDocument/2006/relationships/oleObject" Target="../embeddings/oleObject77.bin"/><Relationship Id="rId151" Type="http://schemas.openxmlformats.org/officeDocument/2006/relationships/oleObject" Target="../embeddings/oleObject142.bin"/><Relationship Id="rId389" Type="http://schemas.openxmlformats.org/officeDocument/2006/relationships/oleObject" Target="../embeddings/oleObject380.bin"/><Relationship Id="rId554" Type="http://schemas.openxmlformats.org/officeDocument/2006/relationships/oleObject" Target="../embeddings/oleObject545.bin"/><Relationship Id="rId596" Type="http://schemas.openxmlformats.org/officeDocument/2006/relationships/oleObject" Target="../embeddings/oleObject587.bin"/><Relationship Id="rId761" Type="http://schemas.openxmlformats.org/officeDocument/2006/relationships/oleObject" Target="../embeddings/oleObject752.bin"/><Relationship Id="rId817" Type="http://schemas.openxmlformats.org/officeDocument/2006/relationships/oleObject" Target="../embeddings/oleObject808.bin"/><Relationship Id="rId859" Type="http://schemas.openxmlformats.org/officeDocument/2006/relationships/oleObject" Target="../embeddings/oleObject850.bin"/><Relationship Id="rId193" Type="http://schemas.openxmlformats.org/officeDocument/2006/relationships/oleObject" Target="../embeddings/oleObject184.bin"/><Relationship Id="rId207" Type="http://schemas.openxmlformats.org/officeDocument/2006/relationships/oleObject" Target="../embeddings/oleObject198.bin"/><Relationship Id="rId249" Type="http://schemas.openxmlformats.org/officeDocument/2006/relationships/oleObject" Target="../embeddings/oleObject240.bin"/><Relationship Id="rId414" Type="http://schemas.openxmlformats.org/officeDocument/2006/relationships/oleObject" Target="../embeddings/oleObject405.bin"/><Relationship Id="rId456" Type="http://schemas.openxmlformats.org/officeDocument/2006/relationships/oleObject" Target="../embeddings/oleObject447.bin"/><Relationship Id="rId498" Type="http://schemas.openxmlformats.org/officeDocument/2006/relationships/oleObject" Target="../embeddings/oleObject489.bin"/><Relationship Id="rId621" Type="http://schemas.openxmlformats.org/officeDocument/2006/relationships/oleObject" Target="../embeddings/oleObject612.bin"/><Relationship Id="rId663" Type="http://schemas.openxmlformats.org/officeDocument/2006/relationships/oleObject" Target="../embeddings/oleObject654.bin"/><Relationship Id="rId870" Type="http://schemas.openxmlformats.org/officeDocument/2006/relationships/oleObject" Target="../embeddings/oleObject861.bin"/><Relationship Id="rId13" Type="http://schemas.openxmlformats.org/officeDocument/2006/relationships/image" Target="../media/image53.png"/><Relationship Id="rId109" Type="http://schemas.openxmlformats.org/officeDocument/2006/relationships/oleObject" Target="../embeddings/oleObject100.bin"/><Relationship Id="rId260" Type="http://schemas.openxmlformats.org/officeDocument/2006/relationships/oleObject" Target="../embeddings/oleObject251.bin"/><Relationship Id="rId316" Type="http://schemas.openxmlformats.org/officeDocument/2006/relationships/oleObject" Target="../embeddings/oleObject307.bin"/><Relationship Id="rId523" Type="http://schemas.openxmlformats.org/officeDocument/2006/relationships/oleObject" Target="../embeddings/oleObject514.bin"/><Relationship Id="rId719" Type="http://schemas.openxmlformats.org/officeDocument/2006/relationships/oleObject" Target="../embeddings/oleObject710.bin"/><Relationship Id="rId926" Type="http://schemas.openxmlformats.org/officeDocument/2006/relationships/oleObject" Target="../embeddings/oleObject917.bin"/><Relationship Id="rId55" Type="http://schemas.openxmlformats.org/officeDocument/2006/relationships/oleObject" Target="../embeddings/oleObject46.bin"/><Relationship Id="rId97" Type="http://schemas.openxmlformats.org/officeDocument/2006/relationships/oleObject" Target="../embeddings/oleObject88.bin"/><Relationship Id="rId120" Type="http://schemas.openxmlformats.org/officeDocument/2006/relationships/oleObject" Target="../embeddings/oleObject111.bin"/><Relationship Id="rId358" Type="http://schemas.openxmlformats.org/officeDocument/2006/relationships/oleObject" Target="../embeddings/oleObject349.bin"/><Relationship Id="rId565" Type="http://schemas.openxmlformats.org/officeDocument/2006/relationships/oleObject" Target="../embeddings/oleObject556.bin"/><Relationship Id="rId730" Type="http://schemas.openxmlformats.org/officeDocument/2006/relationships/oleObject" Target="../embeddings/oleObject721.bin"/><Relationship Id="rId772" Type="http://schemas.openxmlformats.org/officeDocument/2006/relationships/oleObject" Target="../embeddings/oleObject763.bin"/><Relationship Id="rId828" Type="http://schemas.openxmlformats.org/officeDocument/2006/relationships/oleObject" Target="../embeddings/oleObject819.bin"/><Relationship Id="rId162" Type="http://schemas.openxmlformats.org/officeDocument/2006/relationships/oleObject" Target="../embeddings/oleObject153.bin"/><Relationship Id="rId218" Type="http://schemas.openxmlformats.org/officeDocument/2006/relationships/oleObject" Target="../embeddings/oleObject209.bin"/><Relationship Id="rId425" Type="http://schemas.openxmlformats.org/officeDocument/2006/relationships/oleObject" Target="../embeddings/oleObject416.bin"/><Relationship Id="rId467" Type="http://schemas.openxmlformats.org/officeDocument/2006/relationships/oleObject" Target="../embeddings/oleObject458.bin"/><Relationship Id="rId632" Type="http://schemas.openxmlformats.org/officeDocument/2006/relationships/oleObject" Target="../embeddings/oleObject623.bin"/><Relationship Id="rId271" Type="http://schemas.openxmlformats.org/officeDocument/2006/relationships/oleObject" Target="../embeddings/oleObject262.bin"/><Relationship Id="rId674" Type="http://schemas.openxmlformats.org/officeDocument/2006/relationships/oleObject" Target="../embeddings/oleObject665.bin"/><Relationship Id="rId881" Type="http://schemas.openxmlformats.org/officeDocument/2006/relationships/oleObject" Target="../embeddings/oleObject872.bin"/><Relationship Id="rId937" Type="http://schemas.openxmlformats.org/officeDocument/2006/relationships/oleObject" Target="../embeddings/oleObject928.bin"/><Relationship Id="rId24" Type="http://schemas.openxmlformats.org/officeDocument/2006/relationships/oleObject" Target="../embeddings/oleObject15.bin"/><Relationship Id="rId66" Type="http://schemas.openxmlformats.org/officeDocument/2006/relationships/oleObject" Target="../embeddings/oleObject57.bin"/><Relationship Id="rId131" Type="http://schemas.openxmlformats.org/officeDocument/2006/relationships/oleObject" Target="../embeddings/oleObject122.bin"/><Relationship Id="rId327" Type="http://schemas.openxmlformats.org/officeDocument/2006/relationships/oleObject" Target="../embeddings/oleObject318.bin"/><Relationship Id="rId369" Type="http://schemas.openxmlformats.org/officeDocument/2006/relationships/oleObject" Target="../embeddings/oleObject360.bin"/><Relationship Id="rId534" Type="http://schemas.openxmlformats.org/officeDocument/2006/relationships/oleObject" Target="../embeddings/oleObject525.bin"/><Relationship Id="rId576" Type="http://schemas.openxmlformats.org/officeDocument/2006/relationships/oleObject" Target="../embeddings/oleObject567.bin"/><Relationship Id="rId741" Type="http://schemas.openxmlformats.org/officeDocument/2006/relationships/oleObject" Target="../embeddings/oleObject732.bin"/><Relationship Id="rId783" Type="http://schemas.openxmlformats.org/officeDocument/2006/relationships/oleObject" Target="../embeddings/oleObject774.bin"/><Relationship Id="rId839" Type="http://schemas.openxmlformats.org/officeDocument/2006/relationships/oleObject" Target="../embeddings/oleObject830.bin"/><Relationship Id="rId173" Type="http://schemas.openxmlformats.org/officeDocument/2006/relationships/oleObject" Target="../embeddings/oleObject164.bin"/><Relationship Id="rId229" Type="http://schemas.openxmlformats.org/officeDocument/2006/relationships/oleObject" Target="../embeddings/oleObject220.bin"/><Relationship Id="rId380" Type="http://schemas.openxmlformats.org/officeDocument/2006/relationships/oleObject" Target="../embeddings/oleObject371.bin"/><Relationship Id="rId436" Type="http://schemas.openxmlformats.org/officeDocument/2006/relationships/oleObject" Target="../embeddings/oleObject427.bin"/><Relationship Id="rId601" Type="http://schemas.openxmlformats.org/officeDocument/2006/relationships/oleObject" Target="../embeddings/oleObject592.bin"/><Relationship Id="rId643" Type="http://schemas.openxmlformats.org/officeDocument/2006/relationships/oleObject" Target="../embeddings/oleObject634.bin"/><Relationship Id="rId240" Type="http://schemas.openxmlformats.org/officeDocument/2006/relationships/oleObject" Target="../embeddings/oleObject231.bin"/><Relationship Id="rId478" Type="http://schemas.openxmlformats.org/officeDocument/2006/relationships/oleObject" Target="../embeddings/oleObject469.bin"/><Relationship Id="rId685" Type="http://schemas.openxmlformats.org/officeDocument/2006/relationships/oleObject" Target="../embeddings/oleObject676.bin"/><Relationship Id="rId850" Type="http://schemas.openxmlformats.org/officeDocument/2006/relationships/oleObject" Target="../embeddings/oleObject841.bin"/><Relationship Id="rId892" Type="http://schemas.openxmlformats.org/officeDocument/2006/relationships/oleObject" Target="../embeddings/oleObject883.bin"/><Relationship Id="rId906" Type="http://schemas.openxmlformats.org/officeDocument/2006/relationships/oleObject" Target="../embeddings/oleObject897.bin"/><Relationship Id="rId948" Type="http://schemas.openxmlformats.org/officeDocument/2006/relationships/oleObject" Target="../embeddings/oleObject939.bin"/><Relationship Id="rId35" Type="http://schemas.openxmlformats.org/officeDocument/2006/relationships/oleObject" Target="../embeddings/oleObject26.bin"/><Relationship Id="rId77" Type="http://schemas.openxmlformats.org/officeDocument/2006/relationships/oleObject" Target="../embeddings/oleObject68.bin"/><Relationship Id="rId100" Type="http://schemas.openxmlformats.org/officeDocument/2006/relationships/oleObject" Target="../embeddings/oleObject91.bin"/><Relationship Id="rId282" Type="http://schemas.openxmlformats.org/officeDocument/2006/relationships/oleObject" Target="../embeddings/oleObject273.bin"/><Relationship Id="rId338" Type="http://schemas.openxmlformats.org/officeDocument/2006/relationships/oleObject" Target="../embeddings/oleObject329.bin"/><Relationship Id="rId503" Type="http://schemas.openxmlformats.org/officeDocument/2006/relationships/oleObject" Target="../embeddings/oleObject494.bin"/><Relationship Id="rId545" Type="http://schemas.openxmlformats.org/officeDocument/2006/relationships/oleObject" Target="../embeddings/oleObject536.bin"/><Relationship Id="rId587" Type="http://schemas.openxmlformats.org/officeDocument/2006/relationships/oleObject" Target="../embeddings/oleObject578.bin"/><Relationship Id="rId710" Type="http://schemas.openxmlformats.org/officeDocument/2006/relationships/oleObject" Target="../embeddings/oleObject701.bin"/><Relationship Id="rId752" Type="http://schemas.openxmlformats.org/officeDocument/2006/relationships/oleObject" Target="../embeddings/oleObject743.bin"/><Relationship Id="rId808" Type="http://schemas.openxmlformats.org/officeDocument/2006/relationships/oleObject" Target="../embeddings/oleObject799.bin"/><Relationship Id="rId8" Type="http://schemas.openxmlformats.org/officeDocument/2006/relationships/oleObject" Target="../embeddings/oleObject1.bin"/><Relationship Id="rId142" Type="http://schemas.openxmlformats.org/officeDocument/2006/relationships/oleObject" Target="../embeddings/oleObject133.bin"/><Relationship Id="rId184" Type="http://schemas.openxmlformats.org/officeDocument/2006/relationships/oleObject" Target="../embeddings/oleObject175.bin"/><Relationship Id="rId391" Type="http://schemas.openxmlformats.org/officeDocument/2006/relationships/oleObject" Target="../embeddings/oleObject382.bin"/><Relationship Id="rId405" Type="http://schemas.openxmlformats.org/officeDocument/2006/relationships/oleObject" Target="../embeddings/oleObject396.bin"/><Relationship Id="rId447" Type="http://schemas.openxmlformats.org/officeDocument/2006/relationships/oleObject" Target="../embeddings/oleObject438.bin"/><Relationship Id="rId612" Type="http://schemas.openxmlformats.org/officeDocument/2006/relationships/oleObject" Target="../embeddings/oleObject603.bin"/><Relationship Id="rId794" Type="http://schemas.openxmlformats.org/officeDocument/2006/relationships/oleObject" Target="../embeddings/oleObject785.bin"/><Relationship Id="rId251" Type="http://schemas.openxmlformats.org/officeDocument/2006/relationships/oleObject" Target="../embeddings/oleObject242.bin"/><Relationship Id="rId489" Type="http://schemas.openxmlformats.org/officeDocument/2006/relationships/oleObject" Target="../embeddings/oleObject480.bin"/><Relationship Id="rId654" Type="http://schemas.openxmlformats.org/officeDocument/2006/relationships/oleObject" Target="../embeddings/oleObject645.bin"/><Relationship Id="rId696" Type="http://schemas.openxmlformats.org/officeDocument/2006/relationships/oleObject" Target="../embeddings/oleObject687.bin"/><Relationship Id="rId861" Type="http://schemas.openxmlformats.org/officeDocument/2006/relationships/oleObject" Target="../embeddings/oleObject852.bin"/><Relationship Id="rId917" Type="http://schemas.openxmlformats.org/officeDocument/2006/relationships/oleObject" Target="../embeddings/oleObject908.bin"/><Relationship Id="rId959" Type="http://schemas.openxmlformats.org/officeDocument/2006/relationships/image" Target="../media/image55.png"/><Relationship Id="rId46" Type="http://schemas.openxmlformats.org/officeDocument/2006/relationships/oleObject" Target="../embeddings/oleObject37.bin"/><Relationship Id="rId293" Type="http://schemas.openxmlformats.org/officeDocument/2006/relationships/oleObject" Target="../embeddings/oleObject284.bin"/><Relationship Id="rId307" Type="http://schemas.openxmlformats.org/officeDocument/2006/relationships/oleObject" Target="../embeddings/oleObject298.bin"/><Relationship Id="rId349" Type="http://schemas.openxmlformats.org/officeDocument/2006/relationships/oleObject" Target="../embeddings/oleObject340.bin"/><Relationship Id="rId514" Type="http://schemas.openxmlformats.org/officeDocument/2006/relationships/oleObject" Target="../embeddings/oleObject505.bin"/><Relationship Id="rId556" Type="http://schemas.openxmlformats.org/officeDocument/2006/relationships/oleObject" Target="../embeddings/oleObject547.bin"/><Relationship Id="rId721" Type="http://schemas.openxmlformats.org/officeDocument/2006/relationships/oleObject" Target="../embeddings/oleObject712.bin"/><Relationship Id="rId763" Type="http://schemas.openxmlformats.org/officeDocument/2006/relationships/oleObject" Target="../embeddings/oleObject754.bin"/><Relationship Id="rId88" Type="http://schemas.openxmlformats.org/officeDocument/2006/relationships/oleObject" Target="../embeddings/oleObject79.bin"/><Relationship Id="rId111" Type="http://schemas.openxmlformats.org/officeDocument/2006/relationships/oleObject" Target="../embeddings/oleObject102.bin"/><Relationship Id="rId153" Type="http://schemas.openxmlformats.org/officeDocument/2006/relationships/oleObject" Target="../embeddings/oleObject144.bin"/><Relationship Id="rId195" Type="http://schemas.openxmlformats.org/officeDocument/2006/relationships/oleObject" Target="../embeddings/oleObject186.bin"/><Relationship Id="rId209" Type="http://schemas.openxmlformats.org/officeDocument/2006/relationships/oleObject" Target="../embeddings/oleObject200.bin"/><Relationship Id="rId360" Type="http://schemas.openxmlformats.org/officeDocument/2006/relationships/oleObject" Target="../embeddings/oleObject351.bin"/><Relationship Id="rId416" Type="http://schemas.openxmlformats.org/officeDocument/2006/relationships/oleObject" Target="../embeddings/oleObject407.bin"/><Relationship Id="rId598" Type="http://schemas.openxmlformats.org/officeDocument/2006/relationships/oleObject" Target="../embeddings/oleObject589.bin"/><Relationship Id="rId819" Type="http://schemas.openxmlformats.org/officeDocument/2006/relationships/oleObject" Target="../embeddings/oleObject810.bin"/><Relationship Id="rId220" Type="http://schemas.openxmlformats.org/officeDocument/2006/relationships/oleObject" Target="../embeddings/oleObject211.bin"/><Relationship Id="rId458" Type="http://schemas.openxmlformats.org/officeDocument/2006/relationships/oleObject" Target="../embeddings/oleObject449.bin"/><Relationship Id="rId623" Type="http://schemas.openxmlformats.org/officeDocument/2006/relationships/oleObject" Target="../embeddings/oleObject614.bin"/><Relationship Id="rId665" Type="http://schemas.openxmlformats.org/officeDocument/2006/relationships/oleObject" Target="../embeddings/oleObject656.bin"/><Relationship Id="rId830" Type="http://schemas.openxmlformats.org/officeDocument/2006/relationships/oleObject" Target="../embeddings/oleObject821.bin"/><Relationship Id="rId872" Type="http://schemas.openxmlformats.org/officeDocument/2006/relationships/oleObject" Target="../embeddings/oleObject863.bin"/><Relationship Id="rId928" Type="http://schemas.openxmlformats.org/officeDocument/2006/relationships/oleObject" Target="../embeddings/oleObject919.bin"/><Relationship Id="rId15" Type="http://schemas.openxmlformats.org/officeDocument/2006/relationships/oleObject" Target="../embeddings/oleObject6.bin"/><Relationship Id="rId57" Type="http://schemas.openxmlformats.org/officeDocument/2006/relationships/oleObject" Target="../embeddings/oleObject48.bin"/><Relationship Id="rId262" Type="http://schemas.openxmlformats.org/officeDocument/2006/relationships/oleObject" Target="../embeddings/oleObject253.bin"/><Relationship Id="rId318" Type="http://schemas.openxmlformats.org/officeDocument/2006/relationships/oleObject" Target="../embeddings/oleObject309.bin"/><Relationship Id="rId525" Type="http://schemas.openxmlformats.org/officeDocument/2006/relationships/oleObject" Target="../embeddings/oleObject516.bin"/><Relationship Id="rId567" Type="http://schemas.openxmlformats.org/officeDocument/2006/relationships/oleObject" Target="../embeddings/oleObject558.bin"/><Relationship Id="rId732" Type="http://schemas.openxmlformats.org/officeDocument/2006/relationships/oleObject" Target="../embeddings/oleObject723.bin"/><Relationship Id="rId99" Type="http://schemas.openxmlformats.org/officeDocument/2006/relationships/oleObject" Target="../embeddings/oleObject90.bin"/><Relationship Id="rId122" Type="http://schemas.openxmlformats.org/officeDocument/2006/relationships/oleObject" Target="../embeddings/oleObject113.bin"/><Relationship Id="rId164" Type="http://schemas.openxmlformats.org/officeDocument/2006/relationships/oleObject" Target="../embeddings/oleObject155.bin"/><Relationship Id="rId371" Type="http://schemas.openxmlformats.org/officeDocument/2006/relationships/oleObject" Target="../embeddings/oleObject362.bin"/><Relationship Id="rId774" Type="http://schemas.openxmlformats.org/officeDocument/2006/relationships/oleObject" Target="../embeddings/oleObject765.bin"/><Relationship Id="rId427" Type="http://schemas.openxmlformats.org/officeDocument/2006/relationships/oleObject" Target="../embeddings/oleObject418.bin"/><Relationship Id="rId469" Type="http://schemas.openxmlformats.org/officeDocument/2006/relationships/oleObject" Target="../embeddings/oleObject460.bin"/><Relationship Id="rId634" Type="http://schemas.openxmlformats.org/officeDocument/2006/relationships/oleObject" Target="../embeddings/oleObject625.bin"/><Relationship Id="rId676" Type="http://schemas.openxmlformats.org/officeDocument/2006/relationships/oleObject" Target="../embeddings/oleObject667.bin"/><Relationship Id="rId841" Type="http://schemas.openxmlformats.org/officeDocument/2006/relationships/oleObject" Target="../embeddings/oleObject832.bin"/><Relationship Id="rId883" Type="http://schemas.openxmlformats.org/officeDocument/2006/relationships/oleObject" Target="../embeddings/oleObject874.bin"/><Relationship Id="rId26" Type="http://schemas.openxmlformats.org/officeDocument/2006/relationships/oleObject" Target="../embeddings/oleObject17.bin"/><Relationship Id="rId231" Type="http://schemas.openxmlformats.org/officeDocument/2006/relationships/oleObject" Target="../embeddings/oleObject222.bin"/><Relationship Id="rId273" Type="http://schemas.openxmlformats.org/officeDocument/2006/relationships/oleObject" Target="../embeddings/oleObject264.bin"/><Relationship Id="rId329" Type="http://schemas.openxmlformats.org/officeDocument/2006/relationships/oleObject" Target="../embeddings/oleObject320.bin"/><Relationship Id="rId480" Type="http://schemas.openxmlformats.org/officeDocument/2006/relationships/oleObject" Target="../embeddings/oleObject471.bin"/><Relationship Id="rId536" Type="http://schemas.openxmlformats.org/officeDocument/2006/relationships/oleObject" Target="../embeddings/oleObject527.bin"/><Relationship Id="rId701" Type="http://schemas.openxmlformats.org/officeDocument/2006/relationships/oleObject" Target="../embeddings/oleObject692.bin"/><Relationship Id="rId939" Type="http://schemas.openxmlformats.org/officeDocument/2006/relationships/oleObject" Target="../embeddings/oleObject930.bin"/><Relationship Id="rId68" Type="http://schemas.openxmlformats.org/officeDocument/2006/relationships/oleObject" Target="../embeddings/oleObject59.bin"/><Relationship Id="rId133" Type="http://schemas.openxmlformats.org/officeDocument/2006/relationships/oleObject" Target="../embeddings/oleObject124.bin"/><Relationship Id="rId175" Type="http://schemas.openxmlformats.org/officeDocument/2006/relationships/oleObject" Target="../embeddings/oleObject166.bin"/><Relationship Id="rId340" Type="http://schemas.openxmlformats.org/officeDocument/2006/relationships/oleObject" Target="../embeddings/oleObject331.bin"/><Relationship Id="rId578" Type="http://schemas.openxmlformats.org/officeDocument/2006/relationships/oleObject" Target="../embeddings/oleObject569.bin"/><Relationship Id="rId743" Type="http://schemas.openxmlformats.org/officeDocument/2006/relationships/oleObject" Target="../embeddings/oleObject734.bin"/><Relationship Id="rId785" Type="http://schemas.openxmlformats.org/officeDocument/2006/relationships/oleObject" Target="../embeddings/oleObject776.bin"/><Relationship Id="rId950" Type="http://schemas.openxmlformats.org/officeDocument/2006/relationships/oleObject" Target="../embeddings/oleObject941.bin"/><Relationship Id="rId200" Type="http://schemas.openxmlformats.org/officeDocument/2006/relationships/oleObject" Target="../embeddings/oleObject191.bin"/><Relationship Id="rId382" Type="http://schemas.openxmlformats.org/officeDocument/2006/relationships/oleObject" Target="../embeddings/oleObject373.bin"/><Relationship Id="rId438" Type="http://schemas.openxmlformats.org/officeDocument/2006/relationships/oleObject" Target="../embeddings/oleObject429.bin"/><Relationship Id="rId603" Type="http://schemas.openxmlformats.org/officeDocument/2006/relationships/oleObject" Target="../embeddings/oleObject594.bin"/><Relationship Id="rId645" Type="http://schemas.openxmlformats.org/officeDocument/2006/relationships/oleObject" Target="../embeddings/oleObject636.bin"/><Relationship Id="rId687" Type="http://schemas.openxmlformats.org/officeDocument/2006/relationships/oleObject" Target="../embeddings/oleObject678.bin"/><Relationship Id="rId810" Type="http://schemas.openxmlformats.org/officeDocument/2006/relationships/oleObject" Target="../embeddings/oleObject801.bin"/><Relationship Id="rId852" Type="http://schemas.openxmlformats.org/officeDocument/2006/relationships/oleObject" Target="../embeddings/oleObject843.bin"/><Relationship Id="rId908" Type="http://schemas.openxmlformats.org/officeDocument/2006/relationships/oleObject" Target="../embeddings/oleObject899.bin"/><Relationship Id="rId242" Type="http://schemas.openxmlformats.org/officeDocument/2006/relationships/oleObject" Target="../embeddings/oleObject233.bin"/><Relationship Id="rId284" Type="http://schemas.openxmlformats.org/officeDocument/2006/relationships/oleObject" Target="../embeddings/oleObject275.bin"/><Relationship Id="rId491" Type="http://schemas.openxmlformats.org/officeDocument/2006/relationships/oleObject" Target="../embeddings/oleObject482.bin"/><Relationship Id="rId505" Type="http://schemas.openxmlformats.org/officeDocument/2006/relationships/oleObject" Target="../embeddings/oleObject496.bin"/><Relationship Id="rId712" Type="http://schemas.openxmlformats.org/officeDocument/2006/relationships/oleObject" Target="../embeddings/oleObject703.bin"/><Relationship Id="rId894" Type="http://schemas.openxmlformats.org/officeDocument/2006/relationships/oleObject" Target="../embeddings/oleObject885.bin"/><Relationship Id="rId37" Type="http://schemas.openxmlformats.org/officeDocument/2006/relationships/oleObject" Target="../embeddings/oleObject28.bin"/><Relationship Id="rId79" Type="http://schemas.openxmlformats.org/officeDocument/2006/relationships/oleObject" Target="../embeddings/oleObject70.bin"/><Relationship Id="rId102" Type="http://schemas.openxmlformats.org/officeDocument/2006/relationships/oleObject" Target="../embeddings/oleObject93.bin"/><Relationship Id="rId144" Type="http://schemas.openxmlformats.org/officeDocument/2006/relationships/oleObject" Target="../embeddings/oleObject135.bin"/><Relationship Id="rId547" Type="http://schemas.openxmlformats.org/officeDocument/2006/relationships/oleObject" Target="../embeddings/oleObject538.bin"/><Relationship Id="rId589" Type="http://schemas.openxmlformats.org/officeDocument/2006/relationships/oleObject" Target="../embeddings/oleObject580.bin"/><Relationship Id="rId754" Type="http://schemas.openxmlformats.org/officeDocument/2006/relationships/oleObject" Target="../embeddings/oleObject745.bin"/><Relationship Id="rId796" Type="http://schemas.openxmlformats.org/officeDocument/2006/relationships/oleObject" Target="../embeddings/oleObject787.bin"/><Relationship Id="rId90" Type="http://schemas.openxmlformats.org/officeDocument/2006/relationships/oleObject" Target="../embeddings/oleObject81.bin"/><Relationship Id="rId186" Type="http://schemas.openxmlformats.org/officeDocument/2006/relationships/oleObject" Target="../embeddings/oleObject177.bin"/><Relationship Id="rId351" Type="http://schemas.openxmlformats.org/officeDocument/2006/relationships/oleObject" Target="../embeddings/oleObject342.bin"/><Relationship Id="rId393" Type="http://schemas.openxmlformats.org/officeDocument/2006/relationships/oleObject" Target="../embeddings/oleObject384.bin"/><Relationship Id="rId407" Type="http://schemas.openxmlformats.org/officeDocument/2006/relationships/oleObject" Target="../embeddings/oleObject398.bin"/><Relationship Id="rId449" Type="http://schemas.openxmlformats.org/officeDocument/2006/relationships/oleObject" Target="../embeddings/oleObject440.bin"/><Relationship Id="rId614" Type="http://schemas.openxmlformats.org/officeDocument/2006/relationships/oleObject" Target="../embeddings/oleObject605.bin"/><Relationship Id="rId656" Type="http://schemas.openxmlformats.org/officeDocument/2006/relationships/oleObject" Target="../embeddings/oleObject647.bin"/><Relationship Id="rId821" Type="http://schemas.openxmlformats.org/officeDocument/2006/relationships/oleObject" Target="../embeddings/oleObject812.bin"/><Relationship Id="rId863" Type="http://schemas.openxmlformats.org/officeDocument/2006/relationships/oleObject" Target="../embeddings/oleObject854.bin"/><Relationship Id="rId211" Type="http://schemas.openxmlformats.org/officeDocument/2006/relationships/oleObject" Target="../embeddings/oleObject202.bin"/><Relationship Id="rId253" Type="http://schemas.openxmlformats.org/officeDocument/2006/relationships/oleObject" Target="../embeddings/oleObject244.bin"/><Relationship Id="rId295" Type="http://schemas.openxmlformats.org/officeDocument/2006/relationships/oleObject" Target="../embeddings/oleObject286.bin"/><Relationship Id="rId309" Type="http://schemas.openxmlformats.org/officeDocument/2006/relationships/oleObject" Target="../embeddings/oleObject300.bin"/><Relationship Id="rId460" Type="http://schemas.openxmlformats.org/officeDocument/2006/relationships/oleObject" Target="../embeddings/oleObject451.bin"/><Relationship Id="rId516" Type="http://schemas.openxmlformats.org/officeDocument/2006/relationships/oleObject" Target="../embeddings/oleObject507.bin"/><Relationship Id="rId698" Type="http://schemas.openxmlformats.org/officeDocument/2006/relationships/oleObject" Target="../embeddings/oleObject689.bin"/><Relationship Id="rId919" Type="http://schemas.openxmlformats.org/officeDocument/2006/relationships/oleObject" Target="../embeddings/oleObject910.bin"/><Relationship Id="rId48" Type="http://schemas.openxmlformats.org/officeDocument/2006/relationships/oleObject" Target="../embeddings/oleObject39.bin"/><Relationship Id="rId113" Type="http://schemas.openxmlformats.org/officeDocument/2006/relationships/oleObject" Target="../embeddings/oleObject104.bin"/><Relationship Id="rId320" Type="http://schemas.openxmlformats.org/officeDocument/2006/relationships/oleObject" Target="../embeddings/oleObject311.bin"/><Relationship Id="rId558" Type="http://schemas.openxmlformats.org/officeDocument/2006/relationships/oleObject" Target="../embeddings/oleObject549.bin"/><Relationship Id="rId723" Type="http://schemas.openxmlformats.org/officeDocument/2006/relationships/oleObject" Target="../embeddings/oleObject714.bin"/><Relationship Id="rId765" Type="http://schemas.openxmlformats.org/officeDocument/2006/relationships/oleObject" Target="../embeddings/oleObject756.bin"/><Relationship Id="rId930" Type="http://schemas.openxmlformats.org/officeDocument/2006/relationships/oleObject" Target="../embeddings/oleObject921.bin"/><Relationship Id="rId155" Type="http://schemas.openxmlformats.org/officeDocument/2006/relationships/oleObject" Target="../embeddings/oleObject146.bin"/><Relationship Id="rId197" Type="http://schemas.openxmlformats.org/officeDocument/2006/relationships/oleObject" Target="../embeddings/oleObject188.bin"/><Relationship Id="rId362" Type="http://schemas.openxmlformats.org/officeDocument/2006/relationships/oleObject" Target="../embeddings/oleObject353.bin"/><Relationship Id="rId418" Type="http://schemas.openxmlformats.org/officeDocument/2006/relationships/oleObject" Target="../embeddings/oleObject409.bin"/><Relationship Id="rId625" Type="http://schemas.openxmlformats.org/officeDocument/2006/relationships/oleObject" Target="../embeddings/oleObject616.bin"/><Relationship Id="rId832" Type="http://schemas.openxmlformats.org/officeDocument/2006/relationships/oleObject" Target="../embeddings/oleObject823.bin"/><Relationship Id="rId222" Type="http://schemas.openxmlformats.org/officeDocument/2006/relationships/oleObject" Target="../embeddings/oleObject213.bin"/><Relationship Id="rId264" Type="http://schemas.openxmlformats.org/officeDocument/2006/relationships/oleObject" Target="../embeddings/oleObject255.bin"/><Relationship Id="rId471" Type="http://schemas.openxmlformats.org/officeDocument/2006/relationships/oleObject" Target="../embeddings/oleObject462.bin"/><Relationship Id="rId667" Type="http://schemas.openxmlformats.org/officeDocument/2006/relationships/oleObject" Target="../embeddings/oleObject658.bin"/><Relationship Id="rId874" Type="http://schemas.openxmlformats.org/officeDocument/2006/relationships/oleObject" Target="../embeddings/oleObject865.bin"/><Relationship Id="rId17" Type="http://schemas.openxmlformats.org/officeDocument/2006/relationships/oleObject" Target="../embeddings/oleObject8.bin"/><Relationship Id="rId59" Type="http://schemas.openxmlformats.org/officeDocument/2006/relationships/oleObject" Target="../embeddings/oleObject50.bin"/><Relationship Id="rId124" Type="http://schemas.openxmlformats.org/officeDocument/2006/relationships/oleObject" Target="../embeddings/oleObject115.bin"/><Relationship Id="rId527" Type="http://schemas.openxmlformats.org/officeDocument/2006/relationships/oleObject" Target="../embeddings/oleObject518.bin"/><Relationship Id="rId569" Type="http://schemas.openxmlformats.org/officeDocument/2006/relationships/oleObject" Target="../embeddings/oleObject560.bin"/><Relationship Id="rId734" Type="http://schemas.openxmlformats.org/officeDocument/2006/relationships/oleObject" Target="../embeddings/oleObject725.bin"/><Relationship Id="rId776" Type="http://schemas.openxmlformats.org/officeDocument/2006/relationships/oleObject" Target="../embeddings/oleObject767.bin"/><Relationship Id="rId941" Type="http://schemas.openxmlformats.org/officeDocument/2006/relationships/oleObject" Target="../embeddings/oleObject932.bin"/><Relationship Id="rId70" Type="http://schemas.openxmlformats.org/officeDocument/2006/relationships/oleObject" Target="../embeddings/oleObject61.bin"/><Relationship Id="rId166" Type="http://schemas.openxmlformats.org/officeDocument/2006/relationships/oleObject" Target="../embeddings/oleObject157.bin"/><Relationship Id="rId331" Type="http://schemas.openxmlformats.org/officeDocument/2006/relationships/oleObject" Target="../embeddings/oleObject322.bin"/><Relationship Id="rId373" Type="http://schemas.openxmlformats.org/officeDocument/2006/relationships/oleObject" Target="../embeddings/oleObject364.bin"/><Relationship Id="rId429" Type="http://schemas.openxmlformats.org/officeDocument/2006/relationships/oleObject" Target="../embeddings/oleObject420.bin"/><Relationship Id="rId580" Type="http://schemas.openxmlformats.org/officeDocument/2006/relationships/oleObject" Target="../embeddings/oleObject571.bin"/><Relationship Id="rId636" Type="http://schemas.openxmlformats.org/officeDocument/2006/relationships/oleObject" Target="../embeddings/oleObject627.bin"/><Relationship Id="rId801" Type="http://schemas.openxmlformats.org/officeDocument/2006/relationships/oleObject" Target="../embeddings/oleObject792.bin"/><Relationship Id="rId1" Type="http://schemas.openxmlformats.org/officeDocument/2006/relationships/vmlDrawing" Target="../drawings/vmlDrawing1.vml"/><Relationship Id="rId233" Type="http://schemas.openxmlformats.org/officeDocument/2006/relationships/oleObject" Target="../embeddings/oleObject224.bin"/><Relationship Id="rId440" Type="http://schemas.openxmlformats.org/officeDocument/2006/relationships/oleObject" Target="../embeddings/oleObject431.bin"/><Relationship Id="rId678" Type="http://schemas.openxmlformats.org/officeDocument/2006/relationships/oleObject" Target="../embeddings/oleObject669.bin"/><Relationship Id="rId843" Type="http://schemas.openxmlformats.org/officeDocument/2006/relationships/oleObject" Target="../embeddings/oleObject834.bin"/><Relationship Id="rId885" Type="http://schemas.openxmlformats.org/officeDocument/2006/relationships/oleObject" Target="../embeddings/oleObject876.bin"/><Relationship Id="rId28" Type="http://schemas.openxmlformats.org/officeDocument/2006/relationships/oleObject" Target="../embeddings/oleObject19.bin"/><Relationship Id="rId275" Type="http://schemas.openxmlformats.org/officeDocument/2006/relationships/oleObject" Target="../embeddings/oleObject266.bin"/><Relationship Id="rId300" Type="http://schemas.openxmlformats.org/officeDocument/2006/relationships/oleObject" Target="../embeddings/oleObject291.bin"/><Relationship Id="rId482" Type="http://schemas.openxmlformats.org/officeDocument/2006/relationships/oleObject" Target="../embeddings/oleObject473.bin"/><Relationship Id="rId538" Type="http://schemas.openxmlformats.org/officeDocument/2006/relationships/oleObject" Target="../embeddings/oleObject529.bin"/><Relationship Id="rId703" Type="http://schemas.openxmlformats.org/officeDocument/2006/relationships/oleObject" Target="../embeddings/oleObject694.bin"/><Relationship Id="rId745" Type="http://schemas.openxmlformats.org/officeDocument/2006/relationships/oleObject" Target="../embeddings/oleObject736.bin"/><Relationship Id="rId910" Type="http://schemas.openxmlformats.org/officeDocument/2006/relationships/oleObject" Target="../embeddings/oleObject901.bin"/><Relationship Id="rId952" Type="http://schemas.openxmlformats.org/officeDocument/2006/relationships/oleObject" Target="../embeddings/oleObject943.bin"/><Relationship Id="rId81" Type="http://schemas.openxmlformats.org/officeDocument/2006/relationships/oleObject" Target="../embeddings/oleObject72.bin"/><Relationship Id="rId135" Type="http://schemas.openxmlformats.org/officeDocument/2006/relationships/oleObject" Target="../embeddings/oleObject126.bin"/><Relationship Id="rId177" Type="http://schemas.openxmlformats.org/officeDocument/2006/relationships/oleObject" Target="../embeddings/oleObject168.bin"/><Relationship Id="rId342" Type="http://schemas.openxmlformats.org/officeDocument/2006/relationships/oleObject" Target="../embeddings/oleObject333.bin"/><Relationship Id="rId384" Type="http://schemas.openxmlformats.org/officeDocument/2006/relationships/oleObject" Target="../embeddings/oleObject375.bin"/><Relationship Id="rId591" Type="http://schemas.openxmlformats.org/officeDocument/2006/relationships/oleObject" Target="../embeddings/oleObject582.bin"/><Relationship Id="rId605" Type="http://schemas.openxmlformats.org/officeDocument/2006/relationships/oleObject" Target="../embeddings/oleObject596.bin"/><Relationship Id="rId787" Type="http://schemas.openxmlformats.org/officeDocument/2006/relationships/oleObject" Target="../embeddings/oleObject778.bin"/><Relationship Id="rId812" Type="http://schemas.openxmlformats.org/officeDocument/2006/relationships/oleObject" Target="../embeddings/oleObject803.bin"/><Relationship Id="rId202" Type="http://schemas.openxmlformats.org/officeDocument/2006/relationships/oleObject" Target="../embeddings/oleObject193.bin"/><Relationship Id="rId244" Type="http://schemas.openxmlformats.org/officeDocument/2006/relationships/oleObject" Target="../embeddings/oleObject235.bin"/><Relationship Id="rId647" Type="http://schemas.openxmlformats.org/officeDocument/2006/relationships/oleObject" Target="../embeddings/oleObject638.bin"/><Relationship Id="rId689" Type="http://schemas.openxmlformats.org/officeDocument/2006/relationships/oleObject" Target="../embeddings/oleObject680.bin"/><Relationship Id="rId854" Type="http://schemas.openxmlformats.org/officeDocument/2006/relationships/oleObject" Target="../embeddings/oleObject845.bin"/><Relationship Id="rId896" Type="http://schemas.openxmlformats.org/officeDocument/2006/relationships/oleObject" Target="../embeddings/oleObject887.bin"/><Relationship Id="rId39" Type="http://schemas.openxmlformats.org/officeDocument/2006/relationships/oleObject" Target="../embeddings/oleObject30.bin"/><Relationship Id="rId286" Type="http://schemas.openxmlformats.org/officeDocument/2006/relationships/oleObject" Target="../embeddings/oleObject277.bin"/><Relationship Id="rId451" Type="http://schemas.openxmlformats.org/officeDocument/2006/relationships/oleObject" Target="../embeddings/oleObject442.bin"/><Relationship Id="rId493" Type="http://schemas.openxmlformats.org/officeDocument/2006/relationships/oleObject" Target="../embeddings/oleObject484.bin"/><Relationship Id="rId507" Type="http://schemas.openxmlformats.org/officeDocument/2006/relationships/oleObject" Target="../embeddings/oleObject498.bin"/><Relationship Id="rId549" Type="http://schemas.openxmlformats.org/officeDocument/2006/relationships/oleObject" Target="../embeddings/oleObject540.bin"/><Relationship Id="rId714" Type="http://schemas.openxmlformats.org/officeDocument/2006/relationships/oleObject" Target="../embeddings/oleObject705.bin"/><Relationship Id="rId756" Type="http://schemas.openxmlformats.org/officeDocument/2006/relationships/oleObject" Target="../embeddings/oleObject747.bin"/><Relationship Id="rId921" Type="http://schemas.openxmlformats.org/officeDocument/2006/relationships/oleObject" Target="../embeddings/oleObject912.bin"/><Relationship Id="rId50" Type="http://schemas.openxmlformats.org/officeDocument/2006/relationships/oleObject" Target="../embeddings/oleObject41.bin"/><Relationship Id="rId104" Type="http://schemas.openxmlformats.org/officeDocument/2006/relationships/oleObject" Target="../embeddings/oleObject95.bin"/><Relationship Id="rId146" Type="http://schemas.openxmlformats.org/officeDocument/2006/relationships/oleObject" Target="../embeddings/oleObject137.bin"/><Relationship Id="rId188" Type="http://schemas.openxmlformats.org/officeDocument/2006/relationships/oleObject" Target="../embeddings/oleObject179.bin"/><Relationship Id="rId311" Type="http://schemas.openxmlformats.org/officeDocument/2006/relationships/oleObject" Target="../embeddings/oleObject302.bin"/><Relationship Id="rId353" Type="http://schemas.openxmlformats.org/officeDocument/2006/relationships/oleObject" Target="../embeddings/oleObject344.bin"/><Relationship Id="rId395" Type="http://schemas.openxmlformats.org/officeDocument/2006/relationships/oleObject" Target="../embeddings/oleObject386.bin"/><Relationship Id="rId409" Type="http://schemas.openxmlformats.org/officeDocument/2006/relationships/oleObject" Target="../embeddings/oleObject400.bin"/><Relationship Id="rId560" Type="http://schemas.openxmlformats.org/officeDocument/2006/relationships/oleObject" Target="../embeddings/oleObject551.bin"/><Relationship Id="rId798" Type="http://schemas.openxmlformats.org/officeDocument/2006/relationships/oleObject" Target="../embeddings/oleObject789.bin"/><Relationship Id="rId92" Type="http://schemas.openxmlformats.org/officeDocument/2006/relationships/oleObject" Target="../embeddings/oleObject83.bin"/><Relationship Id="rId213" Type="http://schemas.openxmlformats.org/officeDocument/2006/relationships/oleObject" Target="../embeddings/oleObject204.bin"/><Relationship Id="rId420" Type="http://schemas.openxmlformats.org/officeDocument/2006/relationships/oleObject" Target="../embeddings/oleObject411.bin"/><Relationship Id="rId616" Type="http://schemas.openxmlformats.org/officeDocument/2006/relationships/oleObject" Target="../embeddings/oleObject607.bin"/><Relationship Id="rId658" Type="http://schemas.openxmlformats.org/officeDocument/2006/relationships/oleObject" Target="../embeddings/oleObject649.bin"/><Relationship Id="rId823" Type="http://schemas.openxmlformats.org/officeDocument/2006/relationships/oleObject" Target="../embeddings/oleObject814.bin"/><Relationship Id="rId865" Type="http://schemas.openxmlformats.org/officeDocument/2006/relationships/oleObject" Target="../embeddings/oleObject856.bin"/><Relationship Id="rId255" Type="http://schemas.openxmlformats.org/officeDocument/2006/relationships/oleObject" Target="../embeddings/oleObject246.bin"/><Relationship Id="rId297" Type="http://schemas.openxmlformats.org/officeDocument/2006/relationships/oleObject" Target="../embeddings/oleObject288.bin"/><Relationship Id="rId462" Type="http://schemas.openxmlformats.org/officeDocument/2006/relationships/oleObject" Target="../embeddings/oleObject453.bin"/><Relationship Id="rId518" Type="http://schemas.openxmlformats.org/officeDocument/2006/relationships/oleObject" Target="../embeddings/oleObject509.bin"/><Relationship Id="rId725" Type="http://schemas.openxmlformats.org/officeDocument/2006/relationships/oleObject" Target="../embeddings/oleObject716.bin"/><Relationship Id="rId932" Type="http://schemas.openxmlformats.org/officeDocument/2006/relationships/oleObject" Target="../embeddings/oleObject923.bin"/><Relationship Id="rId115" Type="http://schemas.openxmlformats.org/officeDocument/2006/relationships/oleObject" Target="../embeddings/oleObject106.bin"/><Relationship Id="rId157" Type="http://schemas.openxmlformats.org/officeDocument/2006/relationships/oleObject" Target="../embeddings/oleObject148.bin"/><Relationship Id="rId322" Type="http://schemas.openxmlformats.org/officeDocument/2006/relationships/oleObject" Target="../embeddings/oleObject313.bin"/><Relationship Id="rId364" Type="http://schemas.openxmlformats.org/officeDocument/2006/relationships/oleObject" Target="../embeddings/oleObject355.bin"/><Relationship Id="rId767" Type="http://schemas.openxmlformats.org/officeDocument/2006/relationships/oleObject" Target="../embeddings/oleObject758.bin"/><Relationship Id="rId61" Type="http://schemas.openxmlformats.org/officeDocument/2006/relationships/oleObject" Target="../embeddings/oleObject52.bin"/><Relationship Id="rId199" Type="http://schemas.openxmlformats.org/officeDocument/2006/relationships/oleObject" Target="../embeddings/oleObject190.bin"/><Relationship Id="rId571" Type="http://schemas.openxmlformats.org/officeDocument/2006/relationships/oleObject" Target="../embeddings/oleObject562.bin"/><Relationship Id="rId627" Type="http://schemas.openxmlformats.org/officeDocument/2006/relationships/oleObject" Target="../embeddings/oleObject618.bin"/><Relationship Id="rId669" Type="http://schemas.openxmlformats.org/officeDocument/2006/relationships/oleObject" Target="../embeddings/oleObject660.bin"/><Relationship Id="rId834" Type="http://schemas.openxmlformats.org/officeDocument/2006/relationships/oleObject" Target="../embeddings/oleObject825.bin"/><Relationship Id="rId876" Type="http://schemas.openxmlformats.org/officeDocument/2006/relationships/oleObject" Target="../embeddings/oleObject867.bin"/><Relationship Id="rId19" Type="http://schemas.openxmlformats.org/officeDocument/2006/relationships/oleObject" Target="../embeddings/oleObject10.bin"/><Relationship Id="rId224" Type="http://schemas.openxmlformats.org/officeDocument/2006/relationships/oleObject" Target="../embeddings/oleObject215.bin"/><Relationship Id="rId266" Type="http://schemas.openxmlformats.org/officeDocument/2006/relationships/oleObject" Target="../embeddings/oleObject257.bin"/><Relationship Id="rId431" Type="http://schemas.openxmlformats.org/officeDocument/2006/relationships/oleObject" Target="../embeddings/oleObject422.bin"/><Relationship Id="rId473" Type="http://schemas.openxmlformats.org/officeDocument/2006/relationships/oleObject" Target="../embeddings/oleObject464.bin"/><Relationship Id="rId529" Type="http://schemas.openxmlformats.org/officeDocument/2006/relationships/oleObject" Target="../embeddings/oleObject520.bin"/><Relationship Id="rId680" Type="http://schemas.openxmlformats.org/officeDocument/2006/relationships/oleObject" Target="../embeddings/oleObject671.bin"/><Relationship Id="rId736" Type="http://schemas.openxmlformats.org/officeDocument/2006/relationships/oleObject" Target="../embeddings/oleObject727.bin"/><Relationship Id="rId901" Type="http://schemas.openxmlformats.org/officeDocument/2006/relationships/oleObject" Target="../embeddings/oleObject892.bin"/><Relationship Id="rId30" Type="http://schemas.openxmlformats.org/officeDocument/2006/relationships/oleObject" Target="../embeddings/oleObject21.bin"/><Relationship Id="rId126" Type="http://schemas.openxmlformats.org/officeDocument/2006/relationships/oleObject" Target="../embeddings/oleObject117.bin"/><Relationship Id="rId168" Type="http://schemas.openxmlformats.org/officeDocument/2006/relationships/oleObject" Target="../embeddings/oleObject159.bin"/><Relationship Id="rId333" Type="http://schemas.openxmlformats.org/officeDocument/2006/relationships/oleObject" Target="../embeddings/oleObject324.bin"/><Relationship Id="rId540" Type="http://schemas.openxmlformats.org/officeDocument/2006/relationships/oleObject" Target="../embeddings/oleObject531.bin"/><Relationship Id="rId778" Type="http://schemas.openxmlformats.org/officeDocument/2006/relationships/oleObject" Target="../embeddings/oleObject769.bin"/><Relationship Id="rId943" Type="http://schemas.openxmlformats.org/officeDocument/2006/relationships/oleObject" Target="../embeddings/oleObject934.bin"/><Relationship Id="rId72" Type="http://schemas.openxmlformats.org/officeDocument/2006/relationships/oleObject" Target="../embeddings/oleObject63.bin"/><Relationship Id="rId375" Type="http://schemas.openxmlformats.org/officeDocument/2006/relationships/oleObject" Target="../embeddings/oleObject366.bin"/><Relationship Id="rId582" Type="http://schemas.openxmlformats.org/officeDocument/2006/relationships/oleObject" Target="../embeddings/oleObject573.bin"/><Relationship Id="rId638" Type="http://schemas.openxmlformats.org/officeDocument/2006/relationships/oleObject" Target="../embeddings/oleObject629.bin"/><Relationship Id="rId803" Type="http://schemas.openxmlformats.org/officeDocument/2006/relationships/oleObject" Target="../embeddings/oleObject794.bin"/><Relationship Id="rId845" Type="http://schemas.openxmlformats.org/officeDocument/2006/relationships/oleObject" Target="../embeddings/oleObject836.bin"/><Relationship Id="rId3" Type="http://schemas.openxmlformats.org/officeDocument/2006/relationships/video" Target="../media/media1.avi"/><Relationship Id="rId235" Type="http://schemas.openxmlformats.org/officeDocument/2006/relationships/oleObject" Target="../embeddings/oleObject226.bin"/><Relationship Id="rId277" Type="http://schemas.openxmlformats.org/officeDocument/2006/relationships/oleObject" Target="../embeddings/oleObject268.bin"/><Relationship Id="rId400" Type="http://schemas.openxmlformats.org/officeDocument/2006/relationships/oleObject" Target="../embeddings/oleObject391.bin"/><Relationship Id="rId442" Type="http://schemas.openxmlformats.org/officeDocument/2006/relationships/oleObject" Target="../embeddings/oleObject433.bin"/><Relationship Id="rId484" Type="http://schemas.openxmlformats.org/officeDocument/2006/relationships/oleObject" Target="../embeddings/oleObject475.bin"/><Relationship Id="rId705" Type="http://schemas.openxmlformats.org/officeDocument/2006/relationships/oleObject" Target="../embeddings/oleObject696.bin"/><Relationship Id="rId887" Type="http://schemas.openxmlformats.org/officeDocument/2006/relationships/oleObject" Target="../embeddings/oleObject878.bin"/><Relationship Id="rId137" Type="http://schemas.openxmlformats.org/officeDocument/2006/relationships/oleObject" Target="../embeddings/oleObject128.bin"/><Relationship Id="rId302" Type="http://schemas.openxmlformats.org/officeDocument/2006/relationships/oleObject" Target="../embeddings/oleObject293.bin"/><Relationship Id="rId344" Type="http://schemas.openxmlformats.org/officeDocument/2006/relationships/oleObject" Target="../embeddings/oleObject335.bin"/><Relationship Id="rId691" Type="http://schemas.openxmlformats.org/officeDocument/2006/relationships/oleObject" Target="../embeddings/oleObject682.bin"/><Relationship Id="rId747" Type="http://schemas.openxmlformats.org/officeDocument/2006/relationships/oleObject" Target="../embeddings/oleObject738.bin"/><Relationship Id="rId789" Type="http://schemas.openxmlformats.org/officeDocument/2006/relationships/oleObject" Target="../embeddings/oleObject780.bin"/><Relationship Id="rId912" Type="http://schemas.openxmlformats.org/officeDocument/2006/relationships/oleObject" Target="../embeddings/oleObject903.bin"/><Relationship Id="rId954" Type="http://schemas.openxmlformats.org/officeDocument/2006/relationships/oleObject" Target="../embeddings/oleObject945.bin"/><Relationship Id="rId41" Type="http://schemas.openxmlformats.org/officeDocument/2006/relationships/oleObject" Target="../embeddings/oleObject32.bin"/><Relationship Id="rId83" Type="http://schemas.openxmlformats.org/officeDocument/2006/relationships/oleObject" Target="../embeddings/oleObject74.bin"/><Relationship Id="rId179" Type="http://schemas.openxmlformats.org/officeDocument/2006/relationships/oleObject" Target="../embeddings/oleObject170.bin"/><Relationship Id="rId386" Type="http://schemas.openxmlformats.org/officeDocument/2006/relationships/oleObject" Target="../embeddings/oleObject377.bin"/><Relationship Id="rId551" Type="http://schemas.openxmlformats.org/officeDocument/2006/relationships/oleObject" Target="../embeddings/oleObject542.bin"/><Relationship Id="rId593" Type="http://schemas.openxmlformats.org/officeDocument/2006/relationships/oleObject" Target="../embeddings/oleObject584.bin"/><Relationship Id="rId607" Type="http://schemas.openxmlformats.org/officeDocument/2006/relationships/oleObject" Target="../embeddings/oleObject598.bin"/><Relationship Id="rId649" Type="http://schemas.openxmlformats.org/officeDocument/2006/relationships/oleObject" Target="../embeddings/oleObject640.bin"/><Relationship Id="rId814" Type="http://schemas.openxmlformats.org/officeDocument/2006/relationships/oleObject" Target="../embeddings/oleObject805.bin"/><Relationship Id="rId856" Type="http://schemas.openxmlformats.org/officeDocument/2006/relationships/oleObject" Target="../embeddings/oleObject847.bin"/><Relationship Id="rId190" Type="http://schemas.openxmlformats.org/officeDocument/2006/relationships/oleObject" Target="../embeddings/oleObject181.bin"/><Relationship Id="rId204" Type="http://schemas.openxmlformats.org/officeDocument/2006/relationships/oleObject" Target="../embeddings/oleObject195.bin"/><Relationship Id="rId246" Type="http://schemas.openxmlformats.org/officeDocument/2006/relationships/oleObject" Target="../embeddings/oleObject237.bin"/><Relationship Id="rId288" Type="http://schemas.openxmlformats.org/officeDocument/2006/relationships/oleObject" Target="../embeddings/oleObject279.bin"/><Relationship Id="rId411" Type="http://schemas.openxmlformats.org/officeDocument/2006/relationships/oleObject" Target="../embeddings/oleObject402.bin"/><Relationship Id="rId453" Type="http://schemas.openxmlformats.org/officeDocument/2006/relationships/oleObject" Target="../embeddings/oleObject444.bin"/><Relationship Id="rId509" Type="http://schemas.openxmlformats.org/officeDocument/2006/relationships/oleObject" Target="../embeddings/oleObject500.bin"/><Relationship Id="rId660" Type="http://schemas.openxmlformats.org/officeDocument/2006/relationships/oleObject" Target="../embeddings/oleObject651.bin"/><Relationship Id="rId898" Type="http://schemas.openxmlformats.org/officeDocument/2006/relationships/oleObject" Target="../embeddings/oleObject889.bin"/><Relationship Id="rId106" Type="http://schemas.openxmlformats.org/officeDocument/2006/relationships/oleObject" Target="../embeddings/oleObject97.bin"/><Relationship Id="rId313" Type="http://schemas.openxmlformats.org/officeDocument/2006/relationships/oleObject" Target="../embeddings/oleObject304.bin"/><Relationship Id="rId495" Type="http://schemas.openxmlformats.org/officeDocument/2006/relationships/oleObject" Target="../embeddings/oleObject486.bin"/><Relationship Id="rId716" Type="http://schemas.openxmlformats.org/officeDocument/2006/relationships/oleObject" Target="../embeddings/oleObject707.bin"/><Relationship Id="rId758" Type="http://schemas.openxmlformats.org/officeDocument/2006/relationships/oleObject" Target="../embeddings/oleObject749.bin"/><Relationship Id="rId923" Type="http://schemas.openxmlformats.org/officeDocument/2006/relationships/oleObject" Target="../embeddings/oleObject914.bin"/><Relationship Id="rId10" Type="http://schemas.openxmlformats.org/officeDocument/2006/relationships/oleObject" Target="../embeddings/oleObject2.bin"/><Relationship Id="rId52" Type="http://schemas.openxmlformats.org/officeDocument/2006/relationships/oleObject" Target="../embeddings/oleObject43.bin"/><Relationship Id="rId94" Type="http://schemas.openxmlformats.org/officeDocument/2006/relationships/oleObject" Target="../embeddings/oleObject85.bin"/><Relationship Id="rId148" Type="http://schemas.openxmlformats.org/officeDocument/2006/relationships/oleObject" Target="../embeddings/oleObject139.bin"/><Relationship Id="rId355" Type="http://schemas.openxmlformats.org/officeDocument/2006/relationships/oleObject" Target="../embeddings/oleObject346.bin"/><Relationship Id="rId397" Type="http://schemas.openxmlformats.org/officeDocument/2006/relationships/oleObject" Target="../embeddings/oleObject388.bin"/><Relationship Id="rId520" Type="http://schemas.openxmlformats.org/officeDocument/2006/relationships/oleObject" Target="../embeddings/oleObject511.bin"/><Relationship Id="rId562" Type="http://schemas.openxmlformats.org/officeDocument/2006/relationships/oleObject" Target="../embeddings/oleObject553.bin"/><Relationship Id="rId618" Type="http://schemas.openxmlformats.org/officeDocument/2006/relationships/oleObject" Target="../embeddings/oleObject609.bin"/><Relationship Id="rId825" Type="http://schemas.openxmlformats.org/officeDocument/2006/relationships/oleObject" Target="../embeddings/oleObject816.bin"/><Relationship Id="rId215" Type="http://schemas.openxmlformats.org/officeDocument/2006/relationships/oleObject" Target="../embeddings/oleObject206.bin"/><Relationship Id="rId257" Type="http://schemas.openxmlformats.org/officeDocument/2006/relationships/oleObject" Target="../embeddings/oleObject248.bin"/><Relationship Id="rId422" Type="http://schemas.openxmlformats.org/officeDocument/2006/relationships/oleObject" Target="../embeddings/oleObject413.bin"/><Relationship Id="rId464" Type="http://schemas.openxmlformats.org/officeDocument/2006/relationships/oleObject" Target="../embeddings/oleObject455.bin"/><Relationship Id="rId867" Type="http://schemas.openxmlformats.org/officeDocument/2006/relationships/oleObject" Target="../embeddings/oleObject858.bin"/><Relationship Id="rId299" Type="http://schemas.openxmlformats.org/officeDocument/2006/relationships/oleObject" Target="../embeddings/oleObject290.bin"/><Relationship Id="rId727" Type="http://schemas.openxmlformats.org/officeDocument/2006/relationships/oleObject" Target="../embeddings/oleObject718.bin"/><Relationship Id="rId934" Type="http://schemas.openxmlformats.org/officeDocument/2006/relationships/oleObject" Target="../embeddings/oleObject925.bin"/><Relationship Id="rId63" Type="http://schemas.openxmlformats.org/officeDocument/2006/relationships/oleObject" Target="../embeddings/oleObject54.bin"/><Relationship Id="rId159" Type="http://schemas.openxmlformats.org/officeDocument/2006/relationships/oleObject" Target="../embeddings/oleObject150.bin"/><Relationship Id="rId366" Type="http://schemas.openxmlformats.org/officeDocument/2006/relationships/oleObject" Target="../embeddings/oleObject357.bin"/><Relationship Id="rId573" Type="http://schemas.openxmlformats.org/officeDocument/2006/relationships/oleObject" Target="../embeddings/oleObject564.bin"/><Relationship Id="rId780" Type="http://schemas.openxmlformats.org/officeDocument/2006/relationships/oleObject" Target="../embeddings/oleObject771.bin"/><Relationship Id="rId226" Type="http://schemas.openxmlformats.org/officeDocument/2006/relationships/oleObject" Target="../embeddings/oleObject217.bin"/><Relationship Id="rId433" Type="http://schemas.openxmlformats.org/officeDocument/2006/relationships/oleObject" Target="../embeddings/oleObject424.bin"/><Relationship Id="rId878" Type="http://schemas.openxmlformats.org/officeDocument/2006/relationships/oleObject" Target="../embeddings/oleObject869.bin"/><Relationship Id="rId640" Type="http://schemas.openxmlformats.org/officeDocument/2006/relationships/oleObject" Target="../embeddings/oleObject631.bin"/><Relationship Id="rId738" Type="http://schemas.openxmlformats.org/officeDocument/2006/relationships/oleObject" Target="../embeddings/oleObject729.bin"/><Relationship Id="rId945" Type="http://schemas.openxmlformats.org/officeDocument/2006/relationships/oleObject" Target="../embeddings/oleObject936.bin"/><Relationship Id="rId74" Type="http://schemas.openxmlformats.org/officeDocument/2006/relationships/oleObject" Target="../embeddings/oleObject65.bin"/><Relationship Id="rId377" Type="http://schemas.openxmlformats.org/officeDocument/2006/relationships/oleObject" Target="../embeddings/oleObject368.bin"/><Relationship Id="rId500" Type="http://schemas.openxmlformats.org/officeDocument/2006/relationships/oleObject" Target="../embeddings/oleObject491.bin"/><Relationship Id="rId584" Type="http://schemas.openxmlformats.org/officeDocument/2006/relationships/oleObject" Target="../embeddings/oleObject575.bin"/><Relationship Id="rId805" Type="http://schemas.openxmlformats.org/officeDocument/2006/relationships/oleObject" Target="../embeddings/oleObject796.bin"/><Relationship Id="rId5" Type="http://schemas.openxmlformats.org/officeDocument/2006/relationships/video" Target="../media/media2.avi"/><Relationship Id="rId237" Type="http://schemas.openxmlformats.org/officeDocument/2006/relationships/oleObject" Target="../embeddings/oleObject228.bin"/><Relationship Id="rId791" Type="http://schemas.openxmlformats.org/officeDocument/2006/relationships/oleObject" Target="../embeddings/oleObject782.bin"/><Relationship Id="rId889" Type="http://schemas.openxmlformats.org/officeDocument/2006/relationships/oleObject" Target="../embeddings/oleObject880.bin"/><Relationship Id="rId444" Type="http://schemas.openxmlformats.org/officeDocument/2006/relationships/oleObject" Target="../embeddings/oleObject435.bin"/><Relationship Id="rId651" Type="http://schemas.openxmlformats.org/officeDocument/2006/relationships/oleObject" Target="../embeddings/oleObject642.bin"/><Relationship Id="rId749" Type="http://schemas.openxmlformats.org/officeDocument/2006/relationships/oleObject" Target="../embeddings/oleObject740.bin"/><Relationship Id="rId290" Type="http://schemas.openxmlformats.org/officeDocument/2006/relationships/oleObject" Target="../embeddings/oleObject281.bin"/><Relationship Id="rId304" Type="http://schemas.openxmlformats.org/officeDocument/2006/relationships/oleObject" Target="../embeddings/oleObject295.bin"/><Relationship Id="rId388" Type="http://schemas.openxmlformats.org/officeDocument/2006/relationships/oleObject" Target="../embeddings/oleObject379.bin"/><Relationship Id="rId511" Type="http://schemas.openxmlformats.org/officeDocument/2006/relationships/oleObject" Target="../embeddings/oleObject502.bin"/><Relationship Id="rId609" Type="http://schemas.openxmlformats.org/officeDocument/2006/relationships/oleObject" Target="../embeddings/oleObject600.bin"/><Relationship Id="rId956" Type="http://schemas.openxmlformats.org/officeDocument/2006/relationships/oleObject" Target="../embeddings/oleObject947.bin"/><Relationship Id="rId85" Type="http://schemas.openxmlformats.org/officeDocument/2006/relationships/oleObject" Target="../embeddings/oleObject76.bin"/><Relationship Id="rId150" Type="http://schemas.openxmlformats.org/officeDocument/2006/relationships/oleObject" Target="../embeddings/oleObject141.bin"/><Relationship Id="rId595" Type="http://schemas.openxmlformats.org/officeDocument/2006/relationships/oleObject" Target="../embeddings/oleObject586.bin"/><Relationship Id="rId816" Type="http://schemas.openxmlformats.org/officeDocument/2006/relationships/oleObject" Target="../embeddings/oleObject807.bin"/><Relationship Id="rId248" Type="http://schemas.openxmlformats.org/officeDocument/2006/relationships/oleObject" Target="../embeddings/oleObject239.bin"/><Relationship Id="rId455" Type="http://schemas.openxmlformats.org/officeDocument/2006/relationships/oleObject" Target="../embeddings/oleObject446.bin"/><Relationship Id="rId662" Type="http://schemas.openxmlformats.org/officeDocument/2006/relationships/oleObject" Target="../embeddings/oleObject653.bin"/><Relationship Id="rId12" Type="http://schemas.openxmlformats.org/officeDocument/2006/relationships/oleObject" Target="../embeddings/oleObject4.bin"/><Relationship Id="rId108" Type="http://schemas.openxmlformats.org/officeDocument/2006/relationships/oleObject" Target="../embeddings/oleObject99.bin"/><Relationship Id="rId315" Type="http://schemas.openxmlformats.org/officeDocument/2006/relationships/oleObject" Target="../embeddings/oleObject306.bin"/><Relationship Id="rId522" Type="http://schemas.openxmlformats.org/officeDocument/2006/relationships/oleObject" Target="../embeddings/oleObject513.bin"/><Relationship Id="rId96" Type="http://schemas.openxmlformats.org/officeDocument/2006/relationships/oleObject" Target="../embeddings/oleObject87.bin"/><Relationship Id="rId161" Type="http://schemas.openxmlformats.org/officeDocument/2006/relationships/oleObject" Target="../embeddings/oleObject152.bin"/><Relationship Id="rId399" Type="http://schemas.openxmlformats.org/officeDocument/2006/relationships/oleObject" Target="../embeddings/oleObject390.bin"/><Relationship Id="rId827" Type="http://schemas.openxmlformats.org/officeDocument/2006/relationships/oleObject" Target="../embeddings/oleObject818.bin"/><Relationship Id="rId259" Type="http://schemas.openxmlformats.org/officeDocument/2006/relationships/oleObject" Target="../embeddings/oleObject250.bin"/><Relationship Id="rId466" Type="http://schemas.openxmlformats.org/officeDocument/2006/relationships/oleObject" Target="../embeddings/oleObject457.bin"/><Relationship Id="rId673" Type="http://schemas.openxmlformats.org/officeDocument/2006/relationships/oleObject" Target="../embeddings/oleObject664.bin"/><Relationship Id="rId880" Type="http://schemas.openxmlformats.org/officeDocument/2006/relationships/oleObject" Target="../embeddings/oleObject871.bin"/><Relationship Id="rId23" Type="http://schemas.openxmlformats.org/officeDocument/2006/relationships/oleObject" Target="../embeddings/oleObject14.bin"/><Relationship Id="rId119" Type="http://schemas.openxmlformats.org/officeDocument/2006/relationships/oleObject" Target="../embeddings/oleObject110.bin"/><Relationship Id="rId326" Type="http://schemas.openxmlformats.org/officeDocument/2006/relationships/oleObject" Target="../embeddings/oleObject317.bin"/><Relationship Id="rId533" Type="http://schemas.openxmlformats.org/officeDocument/2006/relationships/oleObject" Target="../embeddings/oleObject524.bin"/><Relationship Id="rId740" Type="http://schemas.openxmlformats.org/officeDocument/2006/relationships/oleObject" Target="../embeddings/oleObject731.bin"/><Relationship Id="rId838" Type="http://schemas.openxmlformats.org/officeDocument/2006/relationships/oleObject" Target="../embeddings/oleObject829.bin"/><Relationship Id="rId172" Type="http://schemas.openxmlformats.org/officeDocument/2006/relationships/oleObject" Target="../embeddings/oleObject163.bin"/><Relationship Id="rId477" Type="http://schemas.openxmlformats.org/officeDocument/2006/relationships/oleObject" Target="../embeddings/oleObject468.bin"/><Relationship Id="rId600" Type="http://schemas.openxmlformats.org/officeDocument/2006/relationships/oleObject" Target="../embeddings/oleObject591.bin"/><Relationship Id="rId684" Type="http://schemas.openxmlformats.org/officeDocument/2006/relationships/oleObject" Target="../embeddings/oleObject675.bin"/><Relationship Id="rId337" Type="http://schemas.openxmlformats.org/officeDocument/2006/relationships/oleObject" Target="../embeddings/oleObject328.bin"/><Relationship Id="rId891" Type="http://schemas.openxmlformats.org/officeDocument/2006/relationships/oleObject" Target="../embeddings/oleObject882.bin"/><Relationship Id="rId905" Type="http://schemas.openxmlformats.org/officeDocument/2006/relationships/oleObject" Target="../embeddings/oleObject896.bin"/><Relationship Id="rId34" Type="http://schemas.openxmlformats.org/officeDocument/2006/relationships/oleObject" Target="../embeddings/oleObject25.bin"/><Relationship Id="rId544" Type="http://schemas.openxmlformats.org/officeDocument/2006/relationships/oleObject" Target="../embeddings/oleObject535.bin"/><Relationship Id="rId751" Type="http://schemas.openxmlformats.org/officeDocument/2006/relationships/oleObject" Target="../embeddings/oleObject742.bin"/><Relationship Id="rId849" Type="http://schemas.openxmlformats.org/officeDocument/2006/relationships/oleObject" Target="../embeddings/oleObject840.bin"/><Relationship Id="rId183" Type="http://schemas.openxmlformats.org/officeDocument/2006/relationships/oleObject" Target="../embeddings/oleObject174.bin"/><Relationship Id="rId390" Type="http://schemas.openxmlformats.org/officeDocument/2006/relationships/oleObject" Target="../embeddings/oleObject381.bin"/><Relationship Id="rId404" Type="http://schemas.openxmlformats.org/officeDocument/2006/relationships/oleObject" Target="../embeddings/oleObject395.bin"/><Relationship Id="rId611" Type="http://schemas.openxmlformats.org/officeDocument/2006/relationships/oleObject" Target="../embeddings/oleObject602.bin"/><Relationship Id="rId250" Type="http://schemas.openxmlformats.org/officeDocument/2006/relationships/oleObject" Target="../embeddings/oleObject241.bin"/><Relationship Id="rId488" Type="http://schemas.openxmlformats.org/officeDocument/2006/relationships/oleObject" Target="../embeddings/oleObject479.bin"/><Relationship Id="rId695" Type="http://schemas.openxmlformats.org/officeDocument/2006/relationships/oleObject" Target="../embeddings/oleObject686.bin"/><Relationship Id="rId709" Type="http://schemas.openxmlformats.org/officeDocument/2006/relationships/oleObject" Target="../embeddings/oleObject700.bin"/><Relationship Id="rId916" Type="http://schemas.openxmlformats.org/officeDocument/2006/relationships/oleObject" Target="../embeddings/oleObject907.bin"/><Relationship Id="rId45" Type="http://schemas.openxmlformats.org/officeDocument/2006/relationships/oleObject" Target="../embeddings/oleObject36.bin"/><Relationship Id="rId110" Type="http://schemas.openxmlformats.org/officeDocument/2006/relationships/oleObject" Target="../embeddings/oleObject101.bin"/><Relationship Id="rId348" Type="http://schemas.openxmlformats.org/officeDocument/2006/relationships/oleObject" Target="../embeddings/oleObject339.bin"/><Relationship Id="rId555" Type="http://schemas.openxmlformats.org/officeDocument/2006/relationships/oleObject" Target="../embeddings/oleObject546.bin"/><Relationship Id="rId762" Type="http://schemas.openxmlformats.org/officeDocument/2006/relationships/oleObject" Target="../embeddings/oleObject753.bin"/><Relationship Id="rId194" Type="http://schemas.openxmlformats.org/officeDocument/2006/relationships/oleObject" Target="../embeddings/oleObject185.bin"/><Relationship Id="rId208" Type="http://schemas.openxmlformats.org/officeDocument/2006/relationships/oleObject" Target="../embeddings/oleObject199.bin"/><Relationship Id="rId415" Type="http://schemas.openxmlformats.org/officeDocument/2006/relationships/oleObject" Target="../embeddings/oleObject406.bin"/><Relationship Id="rId622" Type="http://schemas.openxmlformats.org/officeDocument/2006/relationships/oleObject" Target="../embeddings/oleObject613.bin"/><Relationship Id="rId261" Type="http://schemas.openxmlformats.org/officeDocument/2006/relationships/oleObject" Target="../embeddings/oleObject252.bin"/><Relationship Id="rId499" Type="http://schemas.openxmlformats.org/officeDocument/2006/relationships/oleObject" Target="../embeddings/oleObject490.bin"/><Relationship Id="rId927" Type="http://schemas.openxmlformats.org/officeDocument/2006/relationships/oleObject" Target="../embeddings/oleObject918.bin"/><Relationship Id="rId56" Type="http://schemas.openxmlformats.org/officeDocument/2006/relationships/oleObject" Target="../embeddings/oleObject47.bin"/><Relationship Id="rId359" Type="http://schemas.openxmlformats.org/officeDocument/2006/relationships/oleObject" Target="../embeddings/oleObject350.bin"/><Relationship Id="rId566" Type="http://schemas.openxmlformats.org/officeDocument/2006/relationships/oleObject" Target="../embeddings/oleObject557.bin"/><Relationship Id="rId773" Type="http://schemas.openxmlformats.org/officeDocument/2006/relationships/oleObject" Target="../embeddings/oleObject764.bin"/><Relationship Id="rId121" Type="http://schemas.openxmlformats.org/officeDocument/2006/relationships/oleObject" Target="../embeddings/oleObject112.bin"/><Relationship Id="rId219" Type="http://schemas.openxmlformats.org/officeDocument/2006/relationships/oleObject" Target="../embeddings/oleObject210.bin"/><Relationship Id="rId426" Type="http://schemas.openxmlformats.org/officeDocument/2006/relationships/oleObject" Target="../embeddings/oleObject417.bin"/><Relationship Id="rId633" Type="http://schemas.openxmlformats.org/officeDocument/2006/relationships/oleObject" Target="../embeddings/oleObject624.bin"/><Relationship Id="rId840" Type="http://schemas.openxmlformats.org/officeDocument/2006/relationships/oleObject" Target="../embeddings/oleObject831.bin"/><Relationship Id="rId938" Type="http://schemas.openxmlformats.org/officeDocument/2006/relationships/oleObject" Target="../embeddings/oleObject929.bin"/><Relationship Id="rId67" Type="http://schemas.openxmlformats.org/officeDocument/2006/relationships/oleObject" Target="../embeddings/oleObject58.bin"/><Relationship Id="rId272" Type="http://schemas.openxmlformats.org/officeDocument/2006/relationships/oleObject" Target="../embeddings/oleObject263.bin"/><Relationship Id="rId577" Type="http://schemas.openxmlformats.org/officeDocument/2006/relationships/oleObject" Target="../embeddings/oleObject568.bin"/><Relationship Id="rId700" Type="http://schemas.openxmlformats.org/officeDocument/2006/relationships/oleObject" Target="../embeddings/oleObject691.bin"/><Relationship Id="rId132" Type="http://schemas.openxmlformats.org/officeDocument/2006/relationships/oleObject" Target="../embeddings/oleObject123.bin"/><Relationship Id="rId784" Type="http://schemas.openxmlformats.org/officeDocument/2006/relationships/oleObject" Target="../embeddings/oleObject775.bin"/><Relationship Id="rId437" Type="http://schemas.openxmlformats.org/officeDocument/2006/relationships/oleObject" Target="../embeddings/oleObject428.bin"/><Relationship Id="rId644" Type="http://schemas.openxmlformats.org/officeDocument/2006/relationships/oleObject" Target="../embeddings/oleObject635.bin"/><Relationship Id="rId851" Type="http://schemas.openxmlformats.org/officeDocument/2006/relationships/oleObject" Target="../embeddings/oleObject842.bin"/><Relationship Id="rId283" Type="http://schemas.openxmlformats.org/officeDocument/2006/relationships/oleObject" Target="../embeddings/oleObject274.bin"/><Relationship Id="rId490" Type="http://schemas.openxmlformats.org/officeDocument/2006/relationships/oleObject" Target="../embeddings/oleObject481.bin"/><Relationship Id="rId504" Type="http://schemas.openxmlformats.org/officeDocument/2006/relationships/oleObject" Target="../embeddings/oleObject495.bin"/><Relationship Id="rId711" Type="http://schemas.openxmlformats.org/officeDocument/2006/relationships/oleObject" Target="../embeddings/oleObject702.bin"/><Relationship Id="rId949" Type="http://schemas.openxmlformats.org/officeDocument/2006/relationships/oleObject" Target="../embeddings/oleObject940.bin"/><Relationship Id="rId78" Type="http://schemas.openxmlformats.org/officeDocument/2006/relationships/oleObject" Target="../embeddings/oleObject69.bin"/><Relationship Id="rId143" Type="http://schemas.openxmlformats.org/officeDocument/2006/relationships/oleObject" Target="../embeddings/oleObject134.bin"/><Relationship Id="rId350" Type="http://schemas.openxmlformats.org/officeDocument/2006/relationships/oleObject" Target="../embeddings/oleObject341.bin"/><Relationship Id="rId588" Type="http://schemas.openxmlformats.org/officeDocument/2006/relationships/oleObject" Target="../embeddings/oleObject579.bin"/><Relationship Id="rId795" Type="http://schemas.openxmlformats.org/officeDocument/2006/relationships/oleObject" Target="../embeddings/oleObject786.bin"/><Relationship Id="rId809" Type="http://schemas.openxmlformats.org/officeDocument/2006/relationships/oleObject" Target="../embeddings/oleObject800.bin"/><Relationship Id="rId9" Type="http://schemas.openxmlformats.org/officeDocument/2006/relationships/image" Target="../media/image52.png"/><Relationship Id="rId210" Type="http://schemas.openxmlformats.org/officeDocument/2006/relationships/oleObject" Target="../embeddings/oleObject201.bin"/><Relationship Id="rId448" Type="http://schemas.openxmlformats.org/officeDocument/2006/relationships/oleObject" Target="../embeddings/oleObject439.bin"/><Relationship Id="rId655" Type="http://schemas.openxmlformats.org/officeDocument/2006/relationships/oleObject" Target="../embeddings/oleObject646.bin"/><Relationship Id="rId862" Type="http://schemas.openxmlformats.org/officeDocument/2006/relationships/oleObject" Target="../embeddings/oleObject85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0.bin"/><Relationship Id="rId13" Type="http://schemas.openxmlformats.org/officeDocument/2006/relationships/image" Target="../media/image62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9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49.bin"/><Relationship Id="rId11" Type="http://schemas.openxmlformats.org/officeDocument/2006/relationships/image" Target="../media/image61.wmf"/><Relationship Id="rId5" Type="http://schemas.openxmlformats.org/officeDocument/2006/relationships/image" Target="../media/image64.png"/><Relationship Id="rId10" Type="http://schemas.openxmlformats.org/officeDocument/2006/relationships/oleObject" Target="../embeddings/oleObject951.bin"/><Relationship Id="rId4" Type="http://schemas.openxmlformats.org/officeDocument/2006/relationships/image" Target="../media/image63.wmf"/><Relationship Id="rId9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064.bin"/><Relationship Id="rId671" Type="http://schemas.openxmlformats.org/officeDocument/2006/relationships/oleObject" Target="../embeddings/oleObject1618.bin"/><Relationship Id="rId769" Type="http://schemas.openxmlformats.org/officeDocument/2006/relationships/oleObject" Target="../embeddings/oleObject1716.bin"/><Relationship Id="rId21" Type="http://schemas.openxmlformats.org/officeDocument/2006/relationships/oleObject" Target="../embeddings/oleObject968.bin"/><Relationship Id="rId324" Type="http://schemas.openxmlformats.org/officeDocument/2006/relationships/oleObject" Target="../embeddings/oleObject1271.bin"/><Relationship Id="rId531" Type="http://schemas.openxmlformats.org/officeDocument/2006/relationships/oleObject" Target="../embeddings/oleObject1478.bin"/><Relationship Id="rId629" Type="http://schemas.openxmlformats.org/officeDocument/2006/relationships/oleObject" Target="../embeddings/oleObject1576.bin"/><Relationship Id="rId170" Type="http://schemas.openxmlformats.org/officeDocument/2006/relationships/oleObject" Target="../embeddings/oleObject1117.bin"/><Relationship Id="rId836" Type="http://schemas.openxmlformats.org/officeDocument/2006/relationships/oleObject" Target="../embeddings/oleObject1783.bin"/><Relationship Id="rId268" Type="http://schemas.openxmlformats.org/officeDocument/2006/relationships/oleObject" Target="../embeddings/oleObject1215.bin"/><Relationship Id="rId475" Type="http://schemas.openxmlformats.org/officeDocument/2006/relationships/oleObject" Target="../embeddings/oleObject1422.bin"/><Relationship Id="rId682" Type="http://schemas.openxmlformats.org/officeDocument/2006/relationships/oleObject" Target="../embeddings/oleObject1629.bin"/><Relationship Id="rId903" Type="http://schemas.openxmlformats.org/officeDocument/2006/relationships/oleObject" Target="../embeddings/oleObject1850.bin"/><Relationship Id="rId32" Type="http://schemas.openxmlformats.org/officeDocument/2006/relationships/oleObject" Target="../embeddings/oleObject979.bin"/><Relationship Id="rId128" Type="http://schemas.openxmlformats.org/officeDocument/2006/relationships/oleObject" Target="../embeddings/oleObject1075.bin"/><Relationship Id="rId335" Type="http://schemas.openxmlformats.org/officeDocument/2006/relationships/oleObject" Target="../embeddings/oleObject1282.bin"/><Relationship Id="rId542" Type="http://schemas.openxmlformats.org/officeDocument/2006/relationships/oleObject" Target="../embeddings/oleObject1489.bin"/><Relationship Id="rId181" Type="http://schemas.openxmlformats.org/officeDocument/2006/relationships/oleObject" Target="../embeddings/oleObject1128.bin"/><Relationship Id="rId402" Type="http://schemas.openxmlformats.org/officeDocument/2006/relationships/oleObject" Target="../embeddings/oleObject1349.bin"/><Relationship Id="rId847" Type="http://schemas.openxmlformats.org/officeDocument/2006/relationships/oleObject" Target="../embeddings/oleObject1794.bin"/><Relationship Id="rId279" Type="http://schemas.openxmlformats.org/officeDocument/2006/relationships/oleObject" Target="../embeddings/oleObject1226.bin"/><Relationship Id="rId486" Type="http://schemas.openxmlformats.org/officeDocument/2006/relationships/oleObject" Target="../embeddings/oleObject1433.bin"/><Relationship Id="rId693" Type="http://schemas.openxmlformats.org/officeDocument/2006/relationships/oleObject" Target="../embeddings/oleObject1640.bin"/><Relationship Id="rId707" Type="http://schemas.openxmlformats.org/officeDocument/2006/relationships/oleObject" Target="../embeddings/oleObject1654.bin"/><Relationship Id="rId914" Type="http://schemas.openxmlformats.org/officeDocument/2006/relationships/oleObject" Target="../embeddings/oleObject1861.bin"/><Relationship Id="rId43" Type="http://schemas.openxmlformats.org/officeDocument/2006/relationships/oleObject" Target="../embeddings/oleObject990.bin"/><Relationship Id="rId139" Type="http://schemas.openxmlformats.org/officeDocument/2006/relationships/oleObject" Target="../embeddings/oleObject1086.bin"/><Relationship Id="rId346" Type="http://schemas.openxmlformats.org/officeDocument/2006/relationships/oleObject" Target="../embeddings/oleObject1293.bin"/><Relationship Id="rId553" Type="http://schemas.openxmlformats.org/officeDocument/2006/relationships/oleObject" Target="../embeddings/oleObject1500.bin"/><Relationship Id="rId760" Type="http://schemas.openxmlformats.org/officeDocument/2006/relationships/oleObject" Target="../embeddings/oleObject1707.bin"/><Relationship Id="rId192" Type="http://schemas.openxmlformats.org/officeDocument/2006/relationships/oleObject" Target="../embeddings/oleObject1139.bin"/><Relationship Id="rId206" Type="http://schemas.openxmlformats.org/officeDocument/2006/relationships/oleObject" Target="../embeddings/oleObject1153.bin"/><Relationship Id="rId413" Type="http://schemas.openxmlformats.org/officeDocument/2006/relationships/oleObject" Target="../embeddings/oleObject1360.bin"/><Relationship Id="rId858" Type="http://schemas.openxmlformats.org/officeDocument/2006/relationships/oleObject" Target="../embeddings/oleObject1805.bin"/><Relationship Id="rId497" Type="http://schemas.openxmlformats.org/officeDocument/2006/relationships/oleObject" Target="../embeddings/oleObject1444.bin"/><Relationship Id="rId620" Type="http://schemas.openxmlformats.org/officeDocument/2006/relationships/oleObject" Target="../embeddings/oleObject1567.bin"/><Relationship Id="rId718" Type="http://schemas.openxmlformats.org/officeDocument/2006/relationships/oleObject" Target="../embeddings/oleObject1665.bin"/><Relationship Id="rId925" Type="http://schemas.openxmlformats.org/officeDocument/2006/relationships/oleObject" Target="../embeddings/oleObject1872.bin"/><Relationship Id="rId357" Type="http://schemas.openxmlformats.org/officeDocument/2006/relationships/oleObject" Target="../embeddings/oleObject1304.bin"/><Relationship Id="rId54" Type="http://schemas.openxmlformats.org/officeDocument/2006/relationships/oleObject" Target="../embeddings/oleObject1001.bin"/><Relationship Id="rId217" Type="http://schemas.openxmlformats.org/officeDocument/2006/relationships/oleObject" Target="../embeddings/oleObject1164.bin"/><Relationship Id="rId564" Type="http://schemas.openxmlformats.org/officeDocument/2006/relationships/oleObject" Target="../embeddings/oleObject1511.bin"/><Relationship Id="rId771" Type="http://schemas.openxmlformats.org/officeDocument/2006/relationships/oleObject" Target="../embeddings/oleObject1718.bin"/><Relationship Id="rId869" Type="http://schemas.openxmlformats.org/officeDocument/2006/relationships/oleObject" Target="../embeddings/oleObject1816.bin"/><Relationship Id="rId424" Type="http://schemas.openxmlformats.org/officeDocument/2006/relationships/oleObject" Target="../embeddings/oleObject1371.bin"/><Relationship Id="rId631" Type="http://schemas.openxmlformats.org/officeDocument/2006/relationships/oleObject" Target="../embeddings/oleObject1578.bin"/><Relationship Id="rId729" Type="http://schemas.openxmlformats.org/officeDocument/2006/relationships/oleObject" Target="../embeddings/oleObject1676.bin"/><Relationship Id="rId270" Type="http://schemas.openxmlformats.org/officeDocument/2006/relationships/oleObject" Target="../embeddings/oleObject1217.bin"/><Relationship Id="rId936" Type="http://schemas.openxmlformats.org/officeDocument/2006/relationships/oleObject" Target="../embeddings/oleObject1883.bin"/><Relationship Id="rId65" Type="http://schemas.openxmlformats.org/officeDocument/2006/relationships/oleObject" Target="../embeddings/oleObject1012.bin"/><Relationship Id="rId130" Type="http://schemas.openxmlformats.org/officeDocument/2006/relationships/oleObject" Target="../embeddings/oleObject1077.bin"/><Relationship Id="rId368" Type="http://schemas.openxmlformats.org/officeDocument/2006/relationships/oleObject" Target="../embeddings/oleObject1315.bin"/><Relationship Id="rId575" Type="http://schemas.openxmlformats.org/officeDocument/2006/relationships/oleObject" Target="../embeddings/oleObject1522.bin"/><Relationship Id="rId782" Type="http://schemas.openxmlformats.org/officeDocument/2006/relationships/oleObject" Target="../embeddings/oleObject1729.bin"/><Relationship Id="rId228" Type="http://schemas.openxmlformats.org/officeDocument/2006/relationships/oleObject" Target="../embeddings/oleObject1175.bin"/><Relationship Id="rId435" Type="http://schemas.openxmlformats.org/officeDocument/2006/relationships/oleObject" Target="../embeddings/oleObject1382.bin"/><Relationship Id="rId642" Type="http://schemas.openxmlformats.org/officeDocument/2006/relationships/oleObject" Target="../embeddings/oleObject1589.bin"/><Relationship Id="rId281" Type="http://schemas.openxmlformats.org/officeDocument/2006/relationships/oleObject" Target="../embeddings/oleObject1228.bin"/><Relationship Id="rId502" Type="http://schemas.openxmlformats.org/officeDocument/2006/relationships/oleObject" Target="../embeddings/oleObject1449.bin"/><Relationship Id="rId947" Type="http://schemas.openxmlformats.org/officeDocument/2006/relationships/oleObject" Target="../embeddings/oleObject1894.bin"/><Relationship Id="rId76" Type="http://schemas.openxmlformats.org/officeDocument/2006/relationships/oleObject" Target="../embeddings/oleObject1023.bin"/><Relationship Id="rId141" Type="http://schemas.openxmlformats.org/officeDocument/2006/relationships/oleObject" Target="../embeddings/oleObject1088.bin"/><Relationship Id="rId379" Type="http://schemas.openxmlformats.org/officeDocument/2006/relationships/oleObject" Target="../embeddings/oleObject1326.bin"/><Relationship Id="rId586" Type="http://schemas.openxmlformats.org/officeDocument/2006/relationships/oleObject" Target="../embeddings/oleObject1533.bin"/><Relationship Id="rId793" Type="http://schemas.openxmlformats.org/officeDocument/2006/relationships/oleObject" Target="../embeddings/oleObject1740.bin"/><Relationship Id="rId807" Type="http://schemas.openxmlformats.org/officeDocument/2006/relationships/oleObject" Target="../embeddings/oleObject1754.bin"/><Relationship Id="rId7" Type="http://schemas.openxmlformats.org/officeDocument/2006/relationships/oleObject" Target="../embeddings/oleObject955.bin"/><Relationship Id="rId239" Type="http://schemas.openxmlformats.org/officeDocument/2006/relationships/oleObject" Target="../embeddings/oleObject1186.bin"/><Relationship Id="rId446" Type="http://schemas.openxmlformats.org/officeDocument/2006/relationships/oleObject" Target="../embeddings/oleObject1393.bin"/><Relationship Id="rId653" Type="http://schemas.openxmlformats.org/officeDocument/2006/relationships/oleObject" Target="../embeddings/oleObject1600.bin"/><Relationship Id="rId292" Type="http://schemas.openxmlformats.org/officeDocument/2006/relationships/oleObject" Target="../embeddings/oleObject1239.bin"/><Relationship Id="rId306" Type="http://schemas.openxmlformats.org/officeDocument/2006/relationships/oleObject" Target="../embeddings/oleObject1253.bin"/><Relationship Id="rId860" Type="http://schemas.openxmlformats.org/officeDocument/2006/relationships/oleObject" Target="../embeddings/oleObject1807.bin"/><Relationship Id="rId87" Type="http://schemas.openxmlformats.org/officeDocument/2006/relationships/oleObject" Target="../embeddings/oleObject1034.bin"/><Relationship Id="rId513" Type="http://schemas.openxmlformats.org/officeDocument/2006/relationships/oleObject" Target="../embeddings/oleObject1460.bin"/><Relationship Id="rId597" Type="http://schemas.openxmlformats.org/officeDocument/2006/relationships/oleObject" Target="../embeddings/oleObject1544.bin"/><Relationship Id="rId720" Type="http://schemas.openxmlformats.org/officeDocument/2006/relationships/oleObject" Target="../embeddings/oleObject1667.bin"/><Relationship Id="rId818" Type="http://schemas.openxmlformats.org/officeDocument/2006/relationships/oleObject" Target="../embeddings/oleObject1765.bin"/><Relationship Id="rId152" Type="http://schemas.openxmlformats.org/officeDocument/2006/relationships/oleObject" Target="../embeddings/oleObject1099.bin"/><Relationship Id="rId457" Type="http://schemas.openxmlformats.org/officeDocument/2006/relationships/oleObject" Target="../embeddings/oleObject1404.bin"/><Relationship Id="rId664" Type="http://schemas.openxmlformats.org/officeDocument/2006/relationships/oleObject" Target="../embeddings/oleObject1611.bin"/><Relationship Id="rId871" Type="http://schemas.openxmlformats.org/officeDocument/2006/relationships/oleObject" Target="../embeddings/oleObject1818.bin"/><Relationship Id="rId14" Type="http://schemas.openxmlformats.org/officeDocument/2006/relationships/oleObject" Target="../embeddings/oleObject961.bin"/><Relationship Id="rId317" Type="http://schemas.openxmlformats.org/officeDocument/2006/relationships/oleObject" Target="../embeddings/oleObject1264.bin"/><Relationship Id="rId524" Type="http://schemas.openxmlformats.org/officeDocument/2006/relationships/oleObject" Target="../embeddings/oleObject1471.bin"/><Relationship Id="rId731" Type="http://schemas.openxmlformats.org/officeDocument/2006/relationships/oleObject" Target="../embeddings/oleObject1678.bin"/><Relationship Id="rId98" Type="http://schemas.openxmlformats.org/officeDocument/2006/relationships/oleObject" Target="../embeddings/oleObject1045.bin"/><Relationship Id="rId163" Type="http://schemas.openxmlformats.org/officeDocument/2006/relationships/oleObject" Target="../embeddings/oleObject1110.bin"/><Relationship Id="rId370" Type="http://schemas.openxmlformats.org/officeDocument/2006/relationships/oleObject" Target="../embeddings/oleObject1317.bin"/><Relationship Id="rId829" Type="http://schemas.openxmlformats.org/officeDocument/2006/relationships/oleObject" Target="../embeddings/oleObject1776.bin"/><Relationship Id="rId230" Type="http://schemas.openxmlformats.org/officeDocument/2006/relationships/oleObject" Target="../embeddings/oleObject1177.bin"/><Relationship Id="rId468" Type="http://schemas.openxmlformats.org/officeDocument/2006/relationships/oleObject" Target="../embeddings/oleObject1415.bin"/><Relationship Id="rId675" Type="http://schemas.openxmlformats.org/officeDocument/2006/relationships/oleObject" Target="../embeddings/oleObject1622.bin"/><Relationship Id="rId882" Type="http://schemas.openxmlformats.org/officeDocument/2006/relationships/oleObject" Target="../embeddings/oleObject1829.bin"/><Relationship Id="rId25" Type="http://schemas.openxmlformats.org/officeDocument/2006/relationships/oleObject" Target="../embeddings/oleObject972.bin"/><Relationship Id="rId328" Type="http://schemas.openxmlformats.org/officeDocument/2006/relationships/oleObject" Target="../embeddings/oleObject1275.bin"/><Relationship Id="rId535" Type="http://schemas.openxmlformats.org/officeDocument/2006/relationships/oleObject" Target="../embeddings/oleObject1482.bin"/><Relationship Id="rId742" Type="http://schemas.openxmlformats.org/officeDocument/2006/relationships/oleObject" Target="../embeddings/oleObject1689.bin"/><Relationship Id="rId174" Type="http://schemas.openxmlformats.org/officeDocument/2006/relationships/oleObject" Target="../embeddings/oleObject1121.bin"/><Relationship Id="rId381" Type="http://schemas.openxmlformats.org/officeDocument/2006/relationships/oleObject" Target="../embeddings/oleObject1328.bin"/><Relationship Id="rId602" Type="http://schemas.openxmlformats.org/officeDocument/2006/relationships/oleObject" Target="../embeddings/oleObject1549.bin"/><Relationship Id="rId241" Type="http://schemas.openxmlformats.org/officeDocument/2006/relationships/oleObject" Target="../embeddings/oleObject1188.bin"/><Relationship Id="rId479" Type="http://schemas.openxmlformats.org/officeDocument/2006/relationships/oleObject" Target="../embeddings/oleObject1426.bin"/><Relationship Id="rId686" Type="http://schemas.openxmlformats.org/officeDocument/2006/relationships/oleObject" Target="../embeddings/oleObject1633.bin"/><Relationship Id="rId893" Type="http://schemas.openxmlformats.org/officeDocument/2006/relationships/oleObject" Target="../embeddings/oleObject1840.bin"/><Relationship Id="rId907" Type="http://schemas.openxmlformats.org/officeDocument/2006/relationships/oleObject" Target="../embeddings/oleObject1854.bin"/><Relationship Id="rId36" Type="http://schemas.openxmlformats.org/officeDocument/2006/relationships/oleObject" Target="../embeddings/oleObject983.bin"/><Relationship Id="rId339" Type="http://schemas.openxmlformats.org/officeDocument/2006/relationships/oleObject" Target="../embeddings/oleObject1286.bin"/><Relationship Id="rId546" Type="http://schemas.openxmlformats.org/officeDocument/2006/relationships/oleObject" Target="../embeddings/oleObject1493.bin"/><Relationship Id="rId753" Type="http://schemas.openxmlformats.org/officeDocument/2006/relationships/oleObject" Target="../embeddings/oleObject1700.bin"/><Relationship Id="rId101" Type="http://schemas.openxmlformats.org/officeDocument/2006/relationships/oleObject" Target="../embeddings/oleObject1048.bin"/><Relationship Id="rId185" Type="http://schemas.openxmlformats.org/officeDocument/2006/relationships/oleObject" Target="../embeddings/oleObject1132.bin"/><Relationship Id="rId406" Type="http://schemas.openxmlformats.org/officeDocument/2006/relationships/oleObject" Target="../embeddings/oleObject1353.bin"/><Relationship Id="rId392" Type="http://schemas.openxmlformats.org/officeDocument/2006/relationships/oleObject" Target="../embeddings/oleObject1339.bin"/><Relationship Id="rId613" Type="http://schemas.openxmlformats.org/officeDocument/2006/relationships/oleObject" Target="../embeddings/oleObject1560.bin"/><Relationship Id="rId697" Type="http://schemas.openxmlformats.org/officeDocument/2006/relationships/oleObject" Target="../embeddings/oleObject1644.bin"/><Relationship Id="rId820" Type="http://schemas.openxmlformats.org/officeDocument/2006/relationships/oleObject" Target="../embeddings/oleObject1767.bin"/><Relationship Id="rId918" Type="http://schemas.openxmlformats.org/officeDocument/2006/relationships/oleObject" Target="../embeddings/oleObject1865.bin"/><Relationship Id="rId252" Type="http://schemas.openxmlformats.org/officeDocument/2006/relationships/oleObject" Target="../embeddings/oleObject1199.bin"/><Relationship Id="rId294" Type="http://schemas.openxmlformats.org/officeDocument/2006/relationships/oleObject" Target="../embeddings/oleObject1241.bin"/><Relationship Id="rId308" Type="http://schemas.openxmlformats.org/officeDocument/2006/relationships/oleObject" Target="../embeddings/oleObject1255.bin"/><Relationship Id="rId515" Type="http://schemas.openxmlformats.org/officeDocument/2006/relationships/oleObject" Target="../embeddings/oleObject1462.bin"/><Relationship Id="rId722" Type="http://schemas.openxmlformats.org/officeDocument/2006/relationships/oleObject" Target="../embeddings/oleObject1669.bin"/><Relationship Id="rId47" Type="http://schemas.openxmlformats.org/officeDocument/2006/relationships/oleObject" Target="../embeddings/oleObject994.bin"/><Relationship Id="rId89" Type="http://schemas.openxmlformats.org/officeDocument/2006/relationships/oleObject" Target="../embeddings/oleObject1036.bin"/><Relationship Id="rId112" Type="http://schemas.openxmlformats.org/officeDocument/2006/relationships/oleObject" Target="../embeddings/oleObject1059.bin"/><Relationship Id="rId154" Type="http://schemas.openxmlformats.org/officeDocument/2006/relationships/oleObject" Target="../embeddings/oleObject1101.bin"/><Relationship Id="rId361" Type="http://schemas.openxmlformats.org/officeDocument/2006/relationships/oleObject" Target="../embeddings/oleObject1308.bin"/><Relationship Id="rId557" Type="http://schemas.openxmlformats.org/officeDocument/2006/relationships/oleObject" Target="../embeddings/oleObject1504.bin"/><Relationship Id="rId599" Type="http://schemas.openxmlformats.org/officeDocument/2006/relationships/oleObject" Target="../embeddings/oleObject1546.bin"/><Relationship Id="rId764" Type="http://schemas.openxmlformats.org/officeDocument/2006/relationships/oleObject" Target="../embeddings/oleObject1711.bin"/><Relationship Id="rId196" Type="http://schemas.openxmlformats.org/officeDocument/2006/relationships/oleObject" Target="../embeddings/oleObject1143.bin"/><Relationship Id="rId417" Type="http://schemas.openxmlformats.org/officeDocument/2006/relationships/oleObject" Target="../embeddings/oleObject1364.bin"/><Relationship Id="rId459" Type="http://schemas.openxmlformats.org/officeDocument/2006/relationships/oleObject" Target="../embeddings/oleObject1406.bin"/><Relationship Id="rId624" Type="http://schemas.openxmlformats.org/officeDocument/2006/relationships/oleObject" Target="../embeddings/oleObject1571.bin"/><Relationship Id="rId666" Type="http://schemas.openxmlformats.org/officeDocument/2006/relationships/oleObject" Target="../embeddings/oleObject1613.bin"/><Relationship Id="rId831" Type="http://schemas.openxmlformats.org/officeDocument/2006/relationships/oleObject" Target="../embeddings/oleObject1778.bin"/><Relationship Id="rId873" Type="http://schemas.openxmlformats.org/officeDocument/2006/relationships/oleObject" Target="../embeddings/oleObject1820.bin"/><Relationship Id="rId16" Type="http://schemas.openxmlformats.org/officeDocument/2006/relationships/oleObject" Target="../embeddings/oleObject963.bin"/><Relationship Id="rId221" Type="http://schemas.openxmlformats.org/officeDocument/2006/relationships/oleObject" Target="../embeddings/oleObject1168.bin"/><Relationship Id="rId263" Type="http://schemas.openxmlformats.org/officeDocument/2006/relationships/oleObject" Target="../embeddings/oleObject1210.bin"/><Relationship Id="rId319" Type="http://schemas.openxmlformats.org/officeDocument/2006/relationships/oleObject" Target="../embeddings/oleObject1266.bin"/><Relationship Id="rId470" Type="http://schemas.openxmlformats.org/officeDocument/2006/relationships/oleObject" Target="../embeddings/oleObject1417.bin"/><Relationship Id="rId526" Type="http://schemas.openxmlformats.org/officeDocument/2006/relationships/oleObject" Target="../embeddings/oleObject1473.bin"/><Relationship Id="rId929" Type="http://schemas.openxmlformats.org/officeDocument/2006/relationships/oleObject" Target="../embeddings/oleObject1876.bin"/><Relationship Id="rId58" Type="http://schemas.openxmlformats.org/officeDocument/2006/relationships/oleObject" Target="../embeddings/oleObject1005.bin"/><Relationship Id="rId123" Type="http://schemas.openxmlformats.org/officeDocument/2006/relationships/oleObject" Target="../embeddings/oleObject1070.bin"/><Relationship Id="rId330" Type="http://schemas.openxmlformats.org/officeDocument/2006/relationships/oleObject" Target="../embeddings/oleObject1277.bin"/><Relationship Id="rId568" Type="http://schemas.openxmlformats.org/officeDocument/2006/relationships/oleObject" Target="../embeddings/oleObject1515.bin"/><Relationship Id="rId733" Type="http://schemas.openxmlformats.org/officeDocument/2006/relationships/oleObject" Target="../embeddings/oleObject1680.bin"/><Relationship Id="rId775" Type="http://schemas.openxmlformats.org/officeDocument/2006/relationships/oleObject" Target="../embeddings/oleObject1722.bin"/><Relationship Id="rId940" Type="http://schemas.openxmlformats.org/officeDocument/2006/relationships/oleObject" Target="../embeddings/oleObject1887.bin"/><Relationship Id="rId165" Type="http://schemas.openxmlformats.org/officeDocument/2006/relationships/oleObject" Target="../embeddings/oleObject1112.bin"/><Relationship Id="rId372" Type="http://schemas.openxmlformats.org/officeDocument/2006/relationships/oleObject" Target="../embeddings/oleObject1319.bin"/><Relationship Id="rId428" Type="http://schemas.openxmlformats.org/officeDocument/2006/relationships/oleObject" Target="../embeddings/oleObject1375.bin"/><Relationship Id="rId635" Type="http://schemas.openxmlformats.org/officeDocument/2006/relationships/oleObject" Target="../embeddings/oleObject1582.bin"/><Relationship Id="rId677" Type="http://schemas.openxmlformats.org/officeDocument/2006/relationships/oleObject" Target="../embeddings/oleObject1624.bin"/><Relationship Id="rId800" Type="http://schemas.openxmlformats.org/officeDocument/2006/relationships/oleObject" Target="../embeddings/oleObject1747.bin"/><Relationship Id="rId842" Type="http://schemas.openxmlformats.org/officeDocument/2006/relationships/oleObject" Target="../embeddings/oleObject1789.bin"/><Relationship Id="rId232" Type="http://schemas.openxmlformats.org/officeDocument/2006/relationships/oleObject" Target="../embeddings/oleObject1179.bin"/><Relationship Id="rId274" Type="http://schemas.openxmlformats.org/officeDocument/2006/relationships/oleObject" Target="../embeddings/oleObject1221.bin"/><Relationship Id="rId481" Type="http://schemas.openxmlformats.org/officeDocument/2006/relationships/oleObject" Target="../embeddings/oleObject1428.bin"/><Relationship Id="rId702" Type="http://schemas.openxmlformats.org/officeDocument/2006/relationships/oleObject" Target="../embeddings/oleObject1649.bin"/><Relationship Id="rId884" Type="http://schemas.openxmlformats.org/officeDocument/2006/relationships/oleObject" Target="../embeddings/oleObject1831.bin"/><Relationship Id="rId27" Type="http://schemas.openxmlformats.org/officeDocument/2006/relationships/oleObject" Target="../embeddings/oleObject974.bin"/><Relationship Id="rId69" Type="http://schemas.openxmlformats.org/officeDocument/2006/relationships/oleObject" Target="../embeddings/oleObject1016.bin"/><Relationship Id="rId134" Type="http://schemas.openxmlformats.org/officeDocument/2006/relationships/oleObject" Target="../embeddings/oleObject1081.bin"/><Relationship Id="rId537" Type="http://schemas.openxmlformats.org/officeDocument/2006/relationships/oleObject" Target="../embeddings/oleObject1484.bin"/><Relationship Id="rId579" Type="http://schemas.openxmlformats.org/officeDocument/2006/relationships/oleObject" Target="../embeddings/oleObject1526.bin"/><Relationship Id="rId744" Type="http://schemas.openxmlformats.org/officeDocument/2006/relationships/oleObject" Target="../embeddings/oleObject1691.bin"/><Relationship Id="rId786" Type="http://schemas.openxmlformats.org/officeDocument/2006/relationships/oleObject" Target="../embeddings/oleObject1733.bin"/><Relationship Id="rId951" Type="http://schemas.openxmlformats.org/officeDocument/2006/relationships/oleObject" Target="../embeddings/oleObject1898.bin"/><Relationship Id="rId80" Type="http://schemas.openxmlformats.org/officeDocument/2006/relationships/oleObject" Target="../embeddings/oleObject1027.bin"/><Relationship Id="rId176" Type="http://schemas.openxmlformats.org/officeDocument/2006/relationships/oleObject" Target="../embeddings/oleObject1123.bin"/><Relationship Id="rId341" Type="http://schemas.openxmlformats.org/officeDocument/2006/relationships/oleObject" Target="../embeddings/oleObject1288.bin"/><Relationship Id="rId383" Type="http://schemas.openxmlformats.org/officeDocument/2006/relationships/oleObject" Target="../embeddings/oleObject1330.bin"/><Relationship Id="rId439" Type="http://schemas.openxmlformats.org/officeDocument/2006/relationships/oleObject" Target="../embeddings/oleObject1386.bin"/><Relationship Id="rId590" Type="http://schemas.openxmlformats.org/officeDocument/2006/relationships/oleObject" Target="../embeddings/oleObject1537.bin"/><Relationship Id="rId604" Type="http://schemas.openxmlformats.org/officeDocument/2006/relationships/oleObject" Target="../embeddings/oleObject1551.bin"/><Relationship Id="rId646" Type="http://schemas.openxmlformats.org/officeDocument/2006/relationships/oleObject" Target="../embeddings/oleObject1593.bin"/><Relationship Id="rId811" Type="http://schemas.openxmlformats.org/officeDocument/2006/relationships/oleObject" Target="../embeddings/oleObject1758.bin"/><Relationship Id="rId201" Type="http://schemas.openxmlformats.org/officeDocument/2006/relationships/oleObject" Target="../embeddings/oleObject1148.bin"/><Relationship Id="rId243" Type="http://schemas.openxmlformats.org/officeDocument/2006/relationships/oleObject" Target="../embeddings/oleObject1190.bin"/><Relationship Id="rId285" Type="http://schemas.openxmlformats.org/officeDocument/2006/relationships/oleObject" Target="../embeddings/oleObject1232.bin"/><Relationship Id="rId450" Type="http://schemas.openxmlformats.org/officeDocument/2006/relationships/oleObject" Target="../embeddings/oleObject1397.bin"/><Relationship Id="rId506" Type="http://schemas.openxmlformats.org/officeDocument/2006/relationships/oleObject" Target="../embeddings/oleObject1453.bin"/><Relationship Id="rId688" Type="http://schemas.openxmlformats.org/officeDocument/2006/relationships/oleObject" Target="../embeddings/oleObject1635.bin"/><Relationship Id="rId853" Type="http://schemas.openxmlformats.org/officeDocument/2006/relationships/oleObject" Target="../embeddings/oleObject1800.bin"/><Relationship Id="rId895" Type="http://schemas.openxmlformats.org/officeDocument/2006/relationships/oleObject" Target="../embeddings/oleObject1842.bin"/><Relationship Id="rId909" Type="http://schemas.openxmlformats.org/officeDocument/2006/relationships/oleObject" Target="../embeddings/oleObject1856.bin"/><Relationship Id="rId38" Type="http://schemas.openxmlformats.org/officeDocument/2006/relationships/oleObject" Target="../embeddings/oleObject985.bin"/><Relationship Id="rId103" Type="http://schemas.openxmlformats.org/officeDocument/2006/relationships/oleObject" Target="../embeddings/oleObject1050.bin"/><Relationship Id="rId310" Type="http://schemas.openxmlformats.org/officeDocument/2006/relationships/oleObject" Target="../embeddings/oleObject1257.bin"/><Relationship Id="rId492" Type="http://schemas.openxmlformats.org/officeDocument/2006/relationships/oleObject" Target="../embeddings/oleObject1439.bin"/><Relationship Id="rId548" Type="http://schemas.openxmlformats.org/officeDocument/2006/relationships/oleObject" Target="../embeddings/oleObject1495.bin"/><Relationship Id="rId713" Type="http://schemas.openxmlformats.org/officeDocument/2006/relationships/oleObject" Target="../embeddings/oleObject1660.bin"/><Relationship Id="rId755" Type="http://schemas.openxmlformats.org/officeDocument/2006/relationships/oleObject" Target="../embeddings/oleObject1702.bin"/><Relationship Id="rId797" Type="http://schemas.openxmlformats.org/officeDocument/2006/relationships/oleObject" Target="../embeddings/oleObject1744.bin"/><Relationship Id="rId920" Type="http://schemas.openxmlformats.org/officeDocument/2006/relationships/oleObject" Target="../embeddings/oleObject1867.bin"/><Relationship Id="rId91" Type="http://schemas.openxmlformats.org/officeDocument/2006/relationships/oleObject" Target="../embeddings/oleObject1038.bin"/><Relationship Id="rId145" Type="http://schemas.openxmlformats.org/officeDocument/2006/relationships/oleObject" Target="../embeddings/oleObject1092.bin"/><Relationship Id="rId187" Type="http://schemas.openxmlformats.org/officeDocument/2006/relationships/oleObject" Target="../embeddings/oleObject1134.bin"/><Relationship Id="rId352" Type="http://schemas.openxmlformats.org/officeDocument/2006/relationships/oleObject" Target="../embeddings/oleObject1299.bin"/><Relationship Id="rId394" Type="http://schemas.openxmlformats.org/officeDocument/2006/relationships/oleObject" Target="../embeddings/oleObject1341.bin"/><Relationship Id="rId408" Type="http://schemas.openxmlformats.org/officeDocument/2006/relationships/oleObject" Target="../embeddings/oleObject1355.bin"/><Relationship Id="rId615" Type="http://schemas.openxmlformats.org/officeDocument/2006/relationships/oleObject" Target="../embeddings/oleObject1562.bin"/><Relationship Id="rId822" Type="http://schemas.openxmlformats.org/officeDocument/2006/relationships/oleObject" Target="../embeddings/oleObject1769.bin"/><Relationship Id="rId212" Type="http://schemas.openxmlformats.org/officeDocument/2006/relationships/oleObject" Target="../embeddings/oleObject1159.bin"/><Relationship Id="rId254" Type="http://schemas.openxmlformats.org/officeDocument/2006/relationships/oleObject" Target="../embeddings/oleObject1201.bin"/><Relationship Id="rId657" Type="http://schemas.openxmlformats.org/officeDocument/2006/relationships/oleObject" Target="../embeddings/oleObject1604.bin"/><Relationship Id="rId699" Type="http://schemas.openxmlformats.org/officeDocument/2006/relationships/oleObject" Target="../embeddings/oleObject1646.bin"/><Relationship Id="rId864" Type="http://schemas.openxmlformats.org/officeDocument/2006/relationships/oleObject" Target="../embeddings/oleObject1811.bin"/><Relationship Id="rId49" Type="http://schemas.openxmlformats.org/officeDocument/2006/relationships/oleObject" Target="../embeddings/oleObject996.bin"/><Relationship Id="rId114" Type="http://schemas.openxmlformats.org/officeDocument/2006/relationships/oleObject" Target="../embeddings/oleObject1061.bin"/><Relationship Id="rId296" Type="http://schemas.openxmlformats.org/officeDocument/2006/relationships/oleObject" Target="../embeddings/oleObject1243.bin"/><Relationship Id="rId461" Type="http://schemas.openxmlformats.org/officeDocument/2006/relationships/oleObject" Target="../embeddings/oleObject1408.bin"/><Relationship Id="rId517" Type="http://schemas.openxmlformats.org/officeDocument/2006/relationships/oleObject" Target="../embeddings/oleObject1464.bin"/><Relationship Id="rId559" Type="http://schemas.openxmlformats.org/officeDocument/2006/relationships/oleObject" Target="../embeddings/oleObject1506.bin"/><Relationship Id="rId724" Type="http://schemas.openxmlformats.org/officeDocument/2006/relationships/oleObject" Target="../embeddings/oleObject1671.bin"/><Relationship Id="rId766" Type="http://schemas.openxmlformats.org/officeDocument/2006/relationships/oleObject" Target="../embeddings/oleObject1713.bin"/><Relationship Id="rId931" Type="http://schemas.openxmlformats.org/officeDocument/2006/relationships/oleObject" Target="../embeddings/oleObject1878.bin"/><Relationship Id="rId60" Type="http://schemas.openxmlformats.org/officeDocument/2006/relationships/oleObject" Target="../embeddings/oleObject1007.bin"/><Relationship Id="rId156" Type="http://schemas.openxmlformats.org/officeDocument/2006/relationships/oleObject" Target="../embeddings/oleObject1103.bin"/><Relationship Id="rId198" Type="http://schemas.openxmlformats.org/officeDocument/2006/relationships/oleObject" Target="../embeddings/oleObject1145.bin"/><Relationship Id="rId321" Type="http://schemas.openxmlformats.org/officeDocument/2006/relationships/oleObject" Target="../embeddings/oleObject1268.bin"/><Relationship Id="rId363" Type="http://schemas.openxmlformats.org/officeDocument/2006/relationships/oleObject" Target="../embeddings/oleObject1310.bin"/><Relationship Id="rId419" Type="http://schemas.openxmlformats.org/officeDocument/2006/relationships/oleObject" Target="../embeddings/oleObject1366.bin"/><Relationship Id="rId570" Type="http://schemas.openxmlformats.org/officeDocument/2006/relationships/oleObject" Target="../embeddings/oleObject1517.bin"/><Relationship Id="rId626" Type="http://schemas.openxmlformats.org/officeDocument/2006/relationships/oleObject" Target="../embeddings/oleObject1573.bin"/><Relationship Id="rId223" Type="http://schemas.openxmlformats.org/officeDocument/2006/relationships/oleObject" Target="../embeddings/oleObject1170.bin"/><Relationship Id="rId430" Type="http://schemas.openxmlformats.org/officeDocument/2006/relationships/oleObject" Target="../embeddings/oleObject1377.bin"/><Relationship Id="rId668" Type="http://schemas.openxmlformats.org/officeDocument/2006/relationships/oleObject" Target="../embeddings/oleObject1615.bin"/><Relationship Id="rId833" Type="http://schemas.openxmlformats.org/officeDocument/2006/relationships/oleObject" Target="../embeddings/oleObject1780.bin"/><Relationship Id="rId875" Type="http://schemas.openxmlformats.org/officeDocument/2006/relationships/oleObject" Target="../embeddings/oleObject1822.bin"/><Relationship Id="rId18" Type="http://schemas.openxmlformats.org/officeDocument/2006/relationships/oleObject" Target="../embeddings/oleObject965.bin"/><Relationship Id="rId265" Type="http://schemas.openxmlformats.org/officeDocument/2006/relationships/oleObject" Target="../embeddings/oleObject1212.bin"/><Relationship Id="rId472" Type="http://schemas.openxmlformats.org/officeDocument/2006/relationships/oleObject" Target="../embeddings/oleObject1419.bin"/><Relationship Id="rId528" Type="http://schemas.openxmlformats.org/officeDocument/2006/relationships/oleObject" Target="../embeddings/oleObject1475.bin"/><Relationship Id="rId735" Type="http://schemas.openxmlformats.org/officeDocument/2006/relationships/oleObject" Target="../embeddings/oleObject1682.bin"/><Relationship Id="rId900" Type="http://schemas.openxmlformats.org/officeDocument/2006/relationships/oleObject" Target="../embeddings/oleObject1847.bin"/><Relationship Id="rId942" Type="http://schemas.openxmlformats.org/officeDocument/2006/relationships/oleObject" Target="../embeddings/oleObject1889.bin"/><Relationship Id="rId125" Type="http://schemas.openxmlformats.org/officeDocument/2006/relationships/oleObject" Target="../embeddings/oleObject1072.bin"/><Relationship Id="rId167" Type="http://schemas.openxmlformats.org/officeDocument/2006/relationships/oleObject" Target="../embeddings/oleObject1114.bin"/><Relationship Id="rId332" Type="http://schemas.openxmlformats.org/officeDocument/2006/relationships/oleObject" Target="../embeddings/oleObject1279.bin"/><Relationship Id="rId374" Type="http://schemas.openxmlformats.org/officeDocument/2006/relationships/oleObject" Target="../embeddings/oleObject1321.bin"/><Relationship Id="rId581" Type="http://schemas.openxmlformats.org/officeDocument/2006/relationships/oleObject" Target="../embeddings/oleObject1528.bin"/><Relationship Id="rId777" Type="http://schemas.openxmlformats.org/officeDocument/2006/relationships/oleObject" Target="../embeddings/oleObject1724.bin"/><Relationship Id="rId71" Type="http://schemas.openxmlformats.org/officeDocument/2006/relationships/oleObject" Target="../embeddings/oleObject1018.bin"/><Relationship Id="rId234" Type="http://schemas.openxmlformats.org/officeDocument/2006/relationships/oleObject" Target="../embeddings/oleObject1181.bin"/><Relationship Id="rId637" Type="http://schemas.openxmlformats.org/officeDocument/2006/relationships/oleObject" Target="../embeddings/oleObject1584.bin"/><Relationship Id="rId679" Type="http://schemas.openxmlformats.org/officeDocument/2006/relationships/oleObject" Target="../embeddings/oleObject1626.bin"/><Relationship Id="rId802" Type="http://schemas.openxmlformats.org/officeDocument/2006/relationships/oleObject" Target="../embeddings/oleObject1749.bin"/><Relationship Id="rId844" Type="http://schemas.openxmlformats.org/officeDocument/2006/relationships/oleObject" Target="../embeddings/oleObject1791.bin"/><Relationship Id="rId886" Type="http://schemas.openxmlformats.org/officeDocument/2006/relationships/oleObject" Target="../embeddings/oleObject1833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976.bin"/><Relationship Id="rId276" Type="http://schemas.openxmlformats.org/officeDocument/2006/relationships/oleObject" Target="../embeddings/oleObject1223.bin"/><Relationship Id="rId441" Type="http://schemas.openxmlformats.org/officeDocument/2006/relationships/oleObject" Target="../embeddings/oleObject1388.bin"/><Relationship Id="rId483" Type="http://schemas.openxmlformats.org/officeDocument/2006/relationships/oleObject" Target="../embeddings/oleObject1430.bin"/><Relationship Id="rId539" Type="http://schemas.openxmlformats.org/officeDocument/2006/relationships/oleObject" Target="../embeddings/oleObject1486.bin"/><Relationship Id="rId690" Type="http://schemas.openxmlformats.org/officeDocument/2006/relationships/oleObject" Target="../embeddings/oleObject1637.bin"/><Relationship Id="rId704" Type="http://schemas.openxmlformats.org/officeDocument/2006/relationships/oleObject" Target="../embeddings/oleObject1651.bin"/><Relationship Id="rId746" Type="http://schemas.openxmlformats.org/officeDocument/2006/relationships/oleObject" Target="../embeddings/oleObject1693.bin"/><Relationship Id="rId911" Type="http://schemas.openxmlformats.org/officeDocument/2006/relationships/oleObject" Target="../embeddings/oleObject1858.bin"/><Relationship Id="rId40" Type="http://schemas.openxmlformats.org/officeDocument/2006/relationships/oleObject" Target="../embeddings/oleObject987.bin"/><Relationship Id="rId136" Type="http://schemas.openxmlformats.org/officeDocument/2006/relationships/oleObject" Target="../embeddings/oleObject1083.bin"/><Relationship Id="rId178" Type="http://schemas.openxmlformats.org/officeDocument/2006/relationships/oleObject" Target="../embeddings/oleObject1125.bin"/><Relationship Id="rId301" Type="http://schemas.openxmlformats.org/officeDocument/2006/relationships/oleObject" Target="../embeddings/oleObject1248.bin"/><Relationship Id="rId343" Type="http://schemas.openxmlformats.org/officeDocument/2006/relationships/oleObject" Target="../embeddings/oleObject1290.bin"/><Relationship Id="rId550" Type="http://schemas.openxmlformats.org/officeDocument/2006/relationships/oleObject" Target="../embeddings/oleObject1497.bin"/><Relationship Id="rId788" Type="http://schemas.openxmlformats.org/officeDocument/2006/relationships/oleObject" Target="../embeddings/oleObject1735.bin"/><Relationship Id="rId953" Type="http://schemas.openxmlformats.org/officeDocument/2006/relationships/oleObject" Target="../embeddings/oleObject1900.bin"/><Relationship Id="rId82" Type="http://schemas.openxmlformats.org/officeDocument/2006/relationships/oleObject" Target="../embeddings/oleObject1029.bin"/><Relationship Id="rId203" Type="http://schemas.openxmlformats.org/officeDocument/2006/relationships/oleObject" Target="../embeddings/oleObject1150.bin"/><Relationship Id="rId385" Type="http://schemas.openxmlformats.org/officeDocument/2006/relationships/oleObject" Target="../embeddings/oleObject1332.bin"/><Relationship Id="rId592" Type="http://schemas.openxmlformats.org/officeDocument/2006/relationships/oleObject" Target="../embeddings/oleObject1539.bin"/><Relationship Id="rId606" Type="http://schemas.openxmlformats.org/officeDocument/2006/relationships/oleObject" Target="../embeddings/oleObject1553.bin"/><Relationship Id="rId648" Type="http://schemas.openxmlformats.org/officeDocument/2006/relationships/oleObject" Target="../embeddings/oleObject1595.bin"/><Relationship Id="rId813" Type="http://schemas.openxmlformats.org/officeDocument/2006/relationships/oleObject" Target="../embeddings/oleObject1760.bin"/><Relationship Id="rId855" Type="http://schemas.openxmlformats.org/officeDocument/2006/relationships/oleObject" Target="../embeddings/oleObject1802.bin"/><Relationship Id="rId245" Type="http://schemas.openxmlformats.org/officeDocument/2006/relationships/oleObject" Target="../embeddings/oleObject1192.bin"/><Relationship Id="rId287" Type="http://schemas.openxmlformats.org/officeDocument/2006/relationships/oleObject" Target="../embeddings/oleObject1234.bin"/><Relationship Id="rId410" Type="http://schemas.openxmlformats.org/officeDocument/2006/relationships/oleObject" Target="../embeddings/oleObject1357.bin"/><Relationship Id="rId452" Type="http://schemas.openxmlformats.org/officeDocument/2006/relationships/oleObject" Target="../embeddings/oleObject1399.bin"/><Relationship Id="rId494" Type="http://schemas.openxmlformats.org/officeDocument/2006/relationships/oleObject" Target="../embeddings/oleObject1441.bin"/><Relationship Id="rId508" Type="http://schemas.openxmlformats.org/officeDocument/2006/relationships/oleObject" Target="../embeddings/oleObject1455.bin"/><Relationship Id="rId715" Type="http://schemas.openxmlformats.org/officeDocument/2006/relationships/oleObject" Target="../embeddings/oleObject1662.bin"/><Relationship Id="rId897" Type="http://schemas.openxmlformats.org/officeDocument/2006/relationships/oleObject" Target="../embeddings/oleObject1844.bin"/><Relationship Id="rId922" Type="http://schemas.openxmlformats.org/officeDocument/2006/relationships/oleObject" Target="../embeddings/oleObject1869.bin"/><Relationship Id="rId105" Type="http://schemas.openxmlformats.org/officeDocument/2006/relationships/oleObject" Target="../embeddings/oleObject1052.bin"/><Relationship Id="rId147" Type="http://schemas.openxmlformats.org/officeDocument/2006/relationships/oleObject" Target="../embeddings/oleObject1094.bin"/><Relationship Id="rId312" Type="http://schemas.openxmlformats.org/officeDocument/2006/relationships/oleObject" Target="../embeddings/oleObject1259.bin"/><Relationship Id="rId354" Type="http://schemas.openxmlformats.org/officeDocument/2006/relationships/oleObject" Target="../embeddings/oleObject1301.bin"/><Relationship Id="rId757" Type="http://schemas.openxmlformats.org/officeDocument/2006/relationships/oleObject" Target="../embeddings/oleObject1704.bin"/><Relationship Id="rId799" Type="http://schemas.openxmlformats.org/officeDocument/2006/relationships/oleObject" Target="../embeddings/oleObject1746.bin"/><Relationship Id="rId51" Type="http://schemas.openxmlformats.org/officeDocument/2006/relationships/oleObject" Target="../embeddings/oleObject998.bin"/><Relationship Id="rId93" Type="http://schemas.openxmlformats.org/officeDocument/2006/relationships/oleObject" Target="../embeddings/oleObject1040.bin"/><Relationship Id="rId189" Type="http://schemas.openxmlformats.org/officeDocument/2006/relationships/oleObject" Target="../embeddings/oleObject1136.bin"/><Relationship Id="rId396" Type="http://schemas.openxmlformats.org/officeDocument/2006/relationships/oleObject" Target="../embeddings/oleObject1343.bin"/><Relationship Id="rId561" Type="http://schemas.openxmlformats.org/officeDocument/2006/relationships/oleObject" Target="../embeddings/oleObject1508.bin"/><Relationship Id="rId617" Type="http://schemas.openxmlformats.org/officeDocument/2006/relationships/oleObject" Target="../embeddings/oleObject1564.bin"/><Relationship Id="rId659" Type="http://schemas.openxmlformats.org/officeDocument/2006/relationships/oleObject" Target="../embeddings/oleObject1606.bin"/><Relationship Id="rId824" Type="http://schemas.openxmlformats.org/officeDocument/2006/relationships/oleObject" Target="../embeddings/oleObject1771.bin"/><Relationship Id="rId866" Type="http://schemas.openxmlformats.org/officeDocument/2006/relationships/oleObject" Target="../embeddings/oleObject1813.bin"/><Relationship Id="rId214" Type="http://schemas.openxmlformats.org/officeDocument/2006/relationships/oleObject" Target="../embeddings/oleObject1161.bin"/><Relationship Id="rId256" Type="http://schemas.openxmlformats.org/officeDocument/2006/relationships/oleObject" Target="../embeddings/oleObject1203.bin"/><Relationship Id="rId298" Type="http://schemas.openxmlformats.org/officeDocument/2006/relationships/oleObject" Target="../embeddings/oleObject1245.bin"/><Relationship Id="rId421" Type="http://schemas.openxmlformats.org/officeDocument/2006/relationships/oleObject" Target="../embeddings/oleObject1368.bin"/><Relationship Id="rId463" Type="http://schemas.openxmlformats.org/officeDocument/2006/relationships/oleObject" Target="../embeddings/oleObject1410.bin"/><Relationship Id="rId519" Type="http://schemas.openxmlformats.org/officeDocument/2006/relationships/oleObject" Target="../embeddings/oleObject1466.bin"/><Relationship Id="rId670" Type="http://schemas.openxmlformats.org/officeDocument/2006/relationships/oleObject" Target="../embeddings/oleObject1617.bin"/><Relationship Id="rId116" Type="http://schemas.openxmlformats.org/officeDocument/2006/relationships/oleObject" Target="../embeddings/oleObject1063.bin"/><Relationship Id="rId158" Type="http://schemas.openxmlformats.org/officeDocument/2006/relationships/oleObject" Target="../embeddings/oleObject1105.bin"/><Relationship Id="rId323" Type="http://schemas.openxmlformats.org/officeDocument/2006/relationships/oleObject" Target="../embeddings/oleObject1270.bin"/><Relationship Id="rId530" Type="http://schemas.openxmlformats.org/officeDocument/2006/relationships/oleObject" Target="../embeddings/oleObject1477.bin"/><Relationship Id="rId726" Type="http://schemas.openxmlformats.org/officeDocument/2006/relationships/oleObject" Target="../embeddings/oleObject1673.bin"/><Relationship Id="rId768" Type="http://schemas.openxmlformats.org/officeDocument/2006/relationships/oleObject" Target="../embeddings/oleObject1715.bin"/><Relationship Id="rId933" Type="http://schemas.openxmlformats.org/officeDocument/2006/relationships/oleObject" Target="../embeddings/oleObject1880.bin"/><Relationship Id="rId20" Type="http://schemas.openxmlformats.org/officeDocument/2006/relationships/oleObject" Target="../embeddings/oleObject967.bin"/><Relationship Id="rId62" Type="http://schemas.openxmlformats.org/officeDocument/2006/relationships/oleObject" Target="../embeddings/oleObject1009.bin"/><Relationship Id="rId365" Type="http://schemas.openxmlformats.org/officeDocument/2006/relationships/oleObject" Target="../embeddings/oleObject1312.bin"/><Relationship Id="rId572" Type="http://schemas.openxmlformats.org/officeDocument/2006/relationships/oleObject" Target="../embeddings/oleObject1519.bin"/><Relationship Id="rId628" Type="http://schemas.openxmlformats.org/officeDocument/2006/relationships/oleObject" Target="../embeddings/oleObject1575.bin"/><Relationship Id="rId835" Type="http://schemas.openxmlformats.org/officeDocument/2006/relationships/oleObject" Target="../embeddings/oleObject1782.bin"/><Relationship Id="rId225" Type="http://schemas.openxmlformats.org/officeDocument/2006/relationships/oleObject" Target="../embeddings/oleObject1172.bin"/><Relationship Id="rId267" Type="http://schemas.openxmlformats.org/officeDocument/2006/relationships/oleObject" Target="../embeddings/oleObject1214.bin"/><Relationship Id="rId432" Type="http://schemas.openxmlformats.org/officeDocument/2006/relationships/oleObject" Target="../embeddings/oleObject1379.bin"/><Relationship Id="rId474" Type="http://schemas.openxmlformats.org/officeDocument/2006/relationships/oleObject" Target="../embeddings/oleObject1421.bin"/><Relationship Id="rId877" Type="http://schemas.openxmlformats.org/officeDocument/2006/relationships/oleObject" Target="../embeddings/oleObject1824.bin"/><Relationship Id="rId127" Type="http://schemas.openxmlformats.org/officeDocument/2006/relationships/oleObject" Target="../embeddings/oleObject1074.bin"/><Relationship Id="rId681" Type="http://schemas.openxmlformats.org/officeDocument/2006/relationships/oleObject" Target="../embeddings/oleObject1628.bin"/><Relationship Id="rId737" Type="http://schemas.openxmlformats.org/officeDocument/2006/relationships/oleObject" Target="../embeddings/oleObject1684.bin"/><Relationship Id="rId779" Type="http://schemas.openxmlformats.org/officeDocument/2006/relationships/oleObject" Target="../embeddings/oleObject1726.bin"/><Relationship Id="rId902" Type="http://schemas.openxmlformats.org/officeDocument/2006/relationships/oleObject" Target="../embeddings/oleObject1849.bin"/><Relationship Id="rId944" Type="http://schemas.openxmlformats.org/officeDocument/2006/relationships/oleObject" Target="../embeddings/oleObject1891.bin"/><Relationship Id="rId31" Type="http://schemas.openxmlformats.org/officeDocument/2006/relationships/oleObject" Target="../embeddings/oleObject978.bin"/><Relationship Id="rId73" Type="http://schemas.openxmlformats.org/officeDocument/2006/relationships/oleObject" Target="../embeddings/oleObject1020.bin"/><Relationship Id="rId169" Type="http://schemas.openxmlformats.org/officeDocument/2006/relationships/oleObject" Target="../embeddings/oleObject1116.bin"/><Relationship Id="rId334" Type="http://schemas.openxmlformats.org/officeDocument/2006/relationships/oleObject" Target="../embeddings/oleObject1281.bin"/><Relationship Id="rId376" Type="http://schemas.openxmlformats.org/officeDocument/2006/relationships/oleObject" Target="../embeddings/oleObject1323.bin"/><Relationship Id="rId541" Type="http://schemas.openxmlformats.org/officeDocument/2006/relationships/oleObject" Target="../embeddings/oleObject1488.bin"/><Relationship Id="rId583" Type="http://schemas.openxmlformats.org/officeDocument/2006/relationships/oleObject" Target="../embeddings/oleObject1530.bin"/><Relationship Id="rId639" Type="http://schemas.openxmlformats.org/officeDocument/2006/relationships/oleObject" Target="../embeddings/oleObject1586.bin"/><Relationship Id="rId790" Type="http://schemas.openxmlformats.org/officeDocument/2006/relationships/oleObject" Target="../embeddings/oleObject1737.bin"/><Relationship Id="rId804" Type="http://schemas.openxmlformats.org/officeDocument/2006/relationships/oleObject" Target="../embeddings/oleObject1751.bin"/><Relationship Id="rId4" Type="http://schemas.openxmlformats.org/officeDocument/2006/relationships/oleObject" Target="../embeddings/oleObject953.bin"/><Relationship Id="rId180" Type="http://schemas.openxmlformats.org/officeDocument/2006/relationships/oleObject" Target="../embeddings/oleObject1127.bin"/><Relationship Id="rId236" Type="http://schemas.openxmlformats.org/officeDocument/2006/relationships/oleObject" Target="../embeddings/oleObject1183.bin"/><Relationship Id="rId278" Type="http://schemas.openxmlformats.org/officeDocument/2006/relationships/oleObject" Target="../embeddings/oleObject1225.bin"/><Relationship Id="rId401" Type="http://schemas.openxmlformats.org/officeDocument/2006/relationships/oleObject" Target="../embeddings/oleObject1348.bin"/><Relationship Id="rId443" Type="http://schemas.openxmlformats.org/officeDocument/2006/relationships/oleObject" Target="../embeddings/oleObject1390.bin"/><Relationship Id="rId650" Type="http://schemas.openxmlformats.org/officeDocument/2006/relationships/oleObject" Target="../embeddings/oleObject1597.bin"/><Relationship Id="rId846" Type="http://schemas.openxmlformats.org/officeDocument/2006/relationships/oleObject" Target="../embeddings/oleObject1793.bin"/><Relationship Id="rId888" Type="http://schemas.openxmlformats.org/officeDocument/2006/relationships/oleObject" Target="../embeddings/oleObject1835.bin"/><Relationship Id="rId303" Type="http://schemas.openxmlformats.org/officeDocument/2006/relationships/oleObject" Target="../embeddings/oleObject1250.bin"/><Relationship Id="rId485" Type="http://schemas.openxmlformats.org/officeDocument/2006/relationships/oleObject" Target="../embeddings/oleObject1432.bin"/><Relationship Id="rId692" Type="http://schemas.openxmlformats.org/officeDocument/2006/relationships/oleObject" Target="../embeddings/oleObject1639.bin"/><Relationship Id="rId706" Type="http://schemas.openxmlformats.org/officeDocument/2006/relationships/oleObject" Target="../embeddings/oleObject1653.bin"/><Relationship Id="rId748" Type="http://schemas.openxmlformats.org/officeDocument/2006/relationships/oleObject" Target="../embeddings/oleObject1695.bin"/><Relationship Id="rId913" Type="http://schemas.openxmlformats.org/officeDocument/2006/relationships/oleObject" Target="../embeddings/oleObject1860.bin"/><Relationship Id="rId955" Type="http://schemas.openxmlformats.org/officeDocument/2006/relationships/image" Target="../media/image74.emf"/><Relationship Id="rId42" Type="http://schemas.openxmlformats.org/officeDocument/2006/relationships/oleObject" Target="../embeddings/oleObject989.bin"/><Relationship Id="rId84" Type="http://schemas.openxmlformats.org/officeDocument/2006/relationships/oleObject" Target="../embeddings/oleObject1031.bin"/><Relationship Id="rId138" Type="http://schemas.openxmlformats.org/officeDocument/2006/relationships/oleObject" Target="../embeddings/oleObject1085.bin"/><Relationship Id="rId345" Type="http://schemas.openxmlformats.org/officeDocument/2006/relationships/oleObject" Target="../embeddings/oleObject1292.bin"/><Relationship Id="rId387" Type="http://schemas.openxmlformats.org/officeDocument/2006/relationships/oleObject" Target="../embeddings/oleObject1334.bin"/><Relationship Id="rId510" Type="http://schemas.openxmlformats.org/officeDocument/2006/relationships/oleObject" Target="../embeddings/oleObject1457.bin"/><Relationship Id="rId552" Type="http://schemas.openxmlformats.org/officeDocument/2006/relationships/oleObject" Target="../embeddings/oleObject1499.bin"/><Relationship Id="rId594" Type="http://schemas.openxmlformats.org/officeDocument/2006/relationships/oleObject" Target="../embeddings/oleObject1541.bin"/><Relationship Id="rId608" Type="http://schemas.openxmlformats.org/officeDocument/2006/relationships/oleObject" Target="../embeddings/oleObject1555.bin"/><Relationship Id="rId815" Type="http://schemas.openxmlformats.org/officeDocument/2006/relationships/oleObject" Target="../embeddings/oleObject1762.bin"/><Relationship Id="rId191" Type="http://schemas.openxmlformats.org/officeDocument/2006/relationships/oleObject" Target="../embeddings/oleObject1138.bin"/><Relationship Id="rId205" Type="http://schemas.openxmlformats.org/officeDocument/2006/relationships/oleObject" Target="../embeddings/oleObject1152.bin"/><Relationship Id="rId247" Type="http://schemas.openxmlformats.org/officeDocument/2006/relationships/oleObject" Target="../embeddings/oleObject1194.bin"/><Relationship Id="rId412" Type="http://schemas.openxmlformats.org/officeDocument/2006/relationships/oleObject" Target="../embeddings/oleObject1359.bin"/><Relationship Id="rId857" Type="http://schemas.openxmlformats.org/officeDocument/2006/relationships/oleObject" Target="../embeddings/oleObject1804.bin"/><Relationship Id="rId899" Type="http://schemas.openxmlformats.org/officeDocument/2006/relationships/oleObject" Target="../embeddings/oleObject1846.bin"/><Relationship Id="rId107" Type="http://schemas.openxmlformats.org/officeDocument/2006/relationships/oleObject" Target="../embeddings/oleObject1054.bin"/><Relationship Id="rId289" Type="http://schemas.openxmlformats.org/officeDocument/2006/relationships/oleObject" Target="../embeddings/oleObject1236.bin"/><Relationship Id="rId454" Type="http://schemas.openxmlformats.org/officeDocument/2006/relationships/oleObject" Target="../embeddings/oleObject1401.bin"/><Relationship Id="rId496" Type="http://schemas.openxmlformats.org/officeDocument/2006/relationships/oleObject" Target="../embeddings/oleObject1443.bin"/><Relationship Id="rId661" Type="http://schemas.openxmlformats.org/officeDocument/2006/relationships/oleObject" Target="../embeddings/oleObject1608.bin"/><Relationship Id="rId717" Type="http://schemas.openxmlformats.org/officeDocument/2006/relationships/oleObject" Target="../embeddings/oleObject1664.bin"/><Relationship Id="rId759" Type="http://schemas.openxmlformats.org/officeDocument/2006/relationships/oleObject" Target="../embeddings/oleObject1706.bin"/><Relationship Id="rId924" Type="http://schemas.openxmlformats.org/officeDocument/2006/relationships/oleObject" Target="../embeddings/oleObject1871.bin"/><Relationship Id="rId11" Type="http://schemas.openxmlformats.org/officeDocument/2006/relationships/oleObject" Target="../embeddings/oleObject958.bin"/><Relationship Id="rId53" Type="http://schemas.openxmlformats.org/officeDocument/2006/relationships/oleObject" Target="../embeddings/oleObject1000.bin"/><Relationship Id="rId149" Type="http://schemas.openxmlformats.org/officeDocument/2006/relationships/oleObject" Target="../embeddings/oleObject1096.bin"/><Relationship Id="rId314" Type="http://schemas.openxmlformats.org/officeDocument/2006/relationships/oleObject" Target="../embeddings/oleObject1261.bin"/><Relationship Id="rId356" Type="http://schemas.openxmlformats.org/officeDocument/2006/relationships/oleObject" Target="../embeddings/oleObject1303.bin"/><Relationship Id="rId398" Type="http://schemas.openxmlformats.org/officeDocument/2006/relationships/oleObject" Target="../embeddings/oleObject1345.bin"/><Relationship Id="rId521" Type="http://schemas.openxmlformats.org/officeDocument/2006/relationships/oleObject" Target="../embeddings/oleObject1468.bin"/><Relationship Id="rId563" Type="http://schemas.openxmlformats.org/officeDocument/2006/relationships/oleObject" Target="../embeddings/oleObject1510.bin"/><Relationship Id="rId619" Type="http://schemas.openxmlformats.org/officeDocument/2006/relationships/oleObject" Target="../embeddings/oleObject1566.bin"/><Relationship Id="rId770" Type="http://schemas.openxmlformats.org/officeDocument/2006/relationships/oleObject" Target="../embeddings/oleObject1717.bin"/><Relationship Id="rId95" Type="http://schemas.openxmlformats.org/officeDocument/2006/relationships/oleObject" Target="../embeddings/oleObject1042.bin"/><Relationship Id="rId160" Type="http://schemas.openxmlformats.org/officeDocument/2006/relationships/oleObject" Target="../embeddings/oleObject1107.bin"/><Relationship Id="rId216" Type="http://schemas.openxmlformats.org/officeDocument/2006/relationships/oleObject" Target="../embeddings/oleObject1163.bin"/><Relationship Id="rId423" Type="http://schemas.openxmlformats.org/officeDocument/2006/relationships/oleObject" Target="../embeddings/oleObject1370.bin"/><Relationship Id="rId826" Type="http://schemas.openxmlformats.org/officeDocument/2006/relationships/oleObject" Target="../embeddings/oleObject1773.bin"/><Relationship Id="rId868" Type="http://schemas.openxmlformats.org/officeDocument/2006/relationships/oleObject" Target="../embeddings/oleObject1815.bin"/><Relationship Id="rId258" Type="http://schemas.openxmlformats.org/officeDocument/2006/relationships/oleObject" Target="../embeddings/oleObject1205.bin"/><Relationship Id="rId465" Type="http://schemas.openxmlformats.org/officeDocument/2006/relationships/oleObject" Target="../embeddings/oleObject1412.bin"/><Relationship Id="rId630" Type="http://schemas.openxmlformats.org/officeDocument/2006/relationships/oleObject" Target="../embeddings/oleObject1577.bin"/><Relationship Id="rId672" Type="http://schemas.openxmlformats.org/officeDocument/2006/relationships/oleObject" Target="../embeddings/oleObject1619.bin"/><Relationship Id="rId728" Type="http://schemas.openxmlformats.org/officeDocument/2006/relationships/oleObject" Target="../embeddings/oleObject1675.bin"/><Relationship Id="rId935" Type="http://schemas.openxmlformats.org/officeDocument/2006/relationships/oleObject" Target="../embeddings/oleObject1882.bin"/><Relationship Id="rId22" Type="http://schemas.openxmlformats.org/officeDocument/2006/relationships/oleObject" Target="../embeddings/oleObject969.bin"/><Relationship Id="rId64" Type="http://schemas.openxmlformats.org/officeDocument/2006/relationships/oleObject" Target="../embeddings/oleObject1011.bin"/><Relationship Id="rId118" Type="http://schemas.openxmlformats.org/officeDocument/2006/relationships/oleObject" Target="../embeddings/oleObject1065.bin"/><Relationship Id="rId325" Type="http://schemas.openxmlformats.org/officeDocument/2006/relationships/oleObject" Target="../embeddings/oleObject1272.bin"/><Relationship Id="rId367" Type="http://schemas.openxmlformats.org/officeDocument/2006/relationships/oleObject" Target="../embeddings/oleObject1314.bin"/><Relationship Id="rId532" Type="http://schemas.openxmlformats.org/officeDocument/2006/relationships/oleObject" Target="../embeddings/oleObject1479.bin"/><Relationship Id="rId574" Type="http://schemas.openxmlformats.org/officeDocument/2006/relationships/oleObject" Target="../embeddings/oleObject1521.bin"/><Relationship Id="rId171" Type="http://schemas.openxmlformats.org/officeDocument/2006/relationships/oleObject" Target="../embeddings/oleObject1118.bin"/><Relationship Id="rId227" Type="http://schemas.openxmlformats.org/officeDocument/2006/relationships/oleObject" Target="../embeddings/oleObject1174.bin"/><Relationship Id="rId781" Type="http://schemas.openxmlformats.org/officeDocument/2006/relationships/oleObject" Target="../embeddings/oleObject1728.bin"/><Relationship Id="rId837" Type="http://schemas.openxmlformats.org/officeDocument/2006/relationships/oleObject" Target="../embeddings/oleObject1784.bin"/><Relationship Id="rId879" Type="http://schemas.openxmlformats.org/officeDocument/2006/relationships/oleObject" Target="../embeddings/oleObject1826.bin"/><Relationship Id="rId269" Type="http://schemas.openxmlformats.org/officeDocument/2006/relationships/oleObject" Target="../embeddings/oleObject1216.bin"/><Relationship Id="rId434" Type="http://schemas.openxmlformats.org/officeDocument/2006/relationships/oleObject" Target="../embeddings/oleObject1381.bin"/><Relationship Id="rId476" Type="http://schemas.openxmlformats.org/officeDocument/2006/relationships/oleObject" Target="../embeddings/oleObject1423.bin"/><Relationship Id="rId641" Type="http://schemas.openxmlformats.org/officeDocument/2006/relationships/oleObject" Target="../embeddings/oleObject1588.bin"/><Relationship Id="rId683" Type="http://schemas.openxmlformats.org/officeDocument/2006/relationships/oleObject" Target="../embeddings/oleObject1630.bin"/><Relationship Id="rId739" Type="http://schemas.openxmlformats.org/officeDocument/2006/relationships/oleObject" Target="../embeddings/oleObject1686.bin"/><Relationship Id="rId890" Type="http://schemas.openxmlformats.org/officeDocument/2006/relationships/oleObject" Target="../embeddings/oleObject1837.bin"/><Relationship Id="rId904" Type="http://schemas.openxmlformats.org/officeDocument/2006/relationships/oleObject" Target="../embeddings/oleObject1851.bin"/><Relationship Id="rId33" Type="http://schemas.openxmlformats.org/officeDocument/2006/relationships/oleObject" Target="../embeddings/oleObject980.bin"/><Relationship Id="rId129" Type="http://schemas.openxmlformats.org/officeDocument/2006/relationships/oleObject" Target="../embeddings/oleObject1076.bin"/><Relationship Id="rId280" Type="http://schemas.openxmlformats.org/officeDocument/2006/relationships/oleObject" Target="../embeddings/oleObject1227.bin"/><Relationship Id="rId336" Type="http://schemas.openxmlformats.org/officeDocument/2006/relationships/oleObject" Target="../embeddings/oleObject1283.bin"/><Relationship Id="rId501" Type="http://schemas.openxmlformats.org/officeDocument/2006/relationships/oleObject" Target="../embeddings/oleObject1448.bin"/><Relationship Id="rId543" Type="http://schemas.openxmlformats.org/officeDocument/2006/relationships/oleObject" Target="../embeddings/oleObject1490.bin"/><Relationship Id="rId946" Type="http://schemas.openxmlformats.org/officeDocument/2006/relationships/oleObject" Target="../embeddings/oleObject1893.bin"/><Relationship Id="rId75" Type="http://schemas.openxmlformats.org/officeDocument/2006/relationships/oleObject" Target="../embeddings/oleObject1022.bin"/><Relationship Id="rId140" Type="http://schemas.openxmlformats.org/officeDocument/2006/relationships/oleObject" Target="../embeddings/oleObject1087.bin"/><Relationship Id="rId182" Type="http://schemas.openxmlformats.org/officeDocument/2006/relationships/oleObject" Target="../embeddings/oleObject1129.bin"/><Relationship Id="rId378" Type="http://schemas.openxmlformats.org/officeDocument/2006/relationships/oleObject" Target="../embeddings/oleObject1325.bin"/><Relationship Id="rId403" Type="http://schemas.openxmlformats.org/officeDocument/2006/relationships/oleObject" Target="../embeddings/oleObject1350.bin"/><Relationship Id="rId585" Type="http://schemas.openxmlformats.org/officeDocument/2006/relationships/oleObject" Target="../embeddings/oleObject1532.bin"/><Relationship Id="rId750" Type="http://schemas.openxmlformats.org/officeDocument/2006/relationships/oleObject" Target="../embeddings/oleObject1697.bin"/><Relationship Id="rId792" Type="http://schemas.openxmlformats.org/officeDocument/2006/relationships/oleObject" Target="../embeddings/oleObject1739.bin"/><Relationship Id="rId806" Type="http://schemas.openxmlformats.org/officeDocument/2006/relationships/oleObject" Target="../embeddings/oleObject1753.bin"/><Relationship Id="rId848" Type="http://schemas.openxmlformats.org/officeDocument/2006/relationships/oleObject" Target="../embeddings/oleObject1795.bin"/><Relationship Id="rId6" Type="http://schemas.openxmlformats.org/officeDocument/2006/relationships/oleObject" Target="../embeddings/oleObject954.bin"/><Relationship Id="rId238" Type="http://schemas.openxmlformats.org/officeDocument/2006/relationships/oleObject" Target="../embeddings/oleObject1185.bin"/><Relationship Id="rId445" Type="http://schemas.openxmlformats.org/officeDocument/2006/relationships/oleObject" Target="../embeddings/oleObject1392.bin"/><Relationship Id="rId487" Type="http://schemas.openxmlformats.org/officeDocument/2006/relationships/oleObject" Target="../embeddings/oleObject1434.bin"/><Relationship Id="rId610" Type="http://schemas.openxmlformats.org/officeDocument/2006/relationships/oleObject" Target="../embeddings/oleObject1557.bin"/><Relationship Id="rId652" Type="http://schemas.openxmlformats.org/officeDocument/2006/relationships/oleObject" Target="../embeddings/oleObject1599.bin"/><Relationship Id="rId694" Type="http://schemas.openxmlformats.org/officeDocument/2006/relationships/oleObject" Target="../embeddings/oleObject1641.bin"/><Relationship Id="rId708" Type="http://schemas.openxmlformats.org/officeDocument/2006/relationships/oleObject" Target="../embeddings/oleObject1655.bin"/><Relationship Id="rId915" Type="http://schemas.openxmlformats.org/officeDocument/2006/relationships/oleObject" Target="../embeddings/oleObject1862.bin"/><Relationship Id="rId291" Type="http://schemas.openxmlformats.org/officeDocument/2006/relationships/oleObject" Target="../embeddings/oleObject1238.bin"/><Relationship Id="rId305" Type="http://schemas.openxmlformats.org/officeDocument/2006/relationships/oleObject" Target="../embeddings/oleObject1252.bin"/><Relationship Id="rId347" Type="http://schemas.openxmlformats.org/officeDocument/2006/relationships/oleObject" Target="../embeddings/oleObject1294.bin"/><Relationship Id="rId512" Type="http://schemas.openxmlformats.org/officeDocument/2006/relationships/oleObject" Target="../embeddings/oleObject1459.bin"/><Relationship Id="rId44" Type="http://schemas.openxmlformats.org/officeDocument/2006/relationships/oleObject" Target="../embeddings/oleObject991.bin"/><Relationship Id="rId86" Type="http://schemas.openxmlformats.org/officeDocument/2006/relationships/oleObject" Target="../embeddings/oleObject1033.bin"/><Relationship Id="rId151" Type="http://schemas.openxmlformats.org/officeDocument/2006/relationships/oleObject" Target="../embeddings/oleObject1098.bin"/><Relationship Id="rId389" Type="http://schemas.openxmlformats.org/officeDocument/2006/relationships/oleObject" Target="../embeddings/oleObject1336.bin"/><Relationship Id="rId554" Type="http://schemas.openxmlformats.org/officeDocument/2006/relationships/oleObject" Target="../embeddings/oleObject1501.bin"/><Relationship Id="rId596" Type="http://schemas.openxmlformats.org/officeDocument/2006/relationships/oleObject" Target="../embeddings/oleObject1543.bin"/><Relationship Id="rId761" Type="http://schemas.openxmlformats.org/officeDocument/2006/relationships/oleObject" Target="../embeddings/oleObject1708.bin"/><Relationship Id="rId817" Type="http://schemas.openxmlformats.org/officeDocument/2006/relationships/oleObject" Target="../embeddings/oleObject1764.bin"/><Relationship Id="rId859" Type="http://schemas.openxmlformats.org/officeDocument/2006/relationships/oleObject" Target="../embeddings/oleObject1806.bin"/><Relationship Id="rId193" Type="http://schemas.openxmlformats.org/officeDocument/2006/relationships/oleObject" Target="../embeddings/oleObject1140.bin"/><Relationship Id="rId207" Type="http://schemas.openxmlformats.org/officeDocument/2006/relationships/oleObject" Target="../embeddings/oleObject1154.bin"/><Relationship Id="rId249" Type="http://schemas.openxmlformats.org/officeDocument/2006/relationships/oleObject" Target="../embeddings/oleObject1196.bin"/><Relationship Id="rId414" Type="http://schemas.openxmlformats.org/officeDocument/2006/relationships/oleObject" Target="../embeddings/oleObject1361.bin"/><Relationship Id="rId456" Type="http://schemas.openxmlformats.org/officeDocument/2006/relationships/oleObject" Target="../embeddings/oleObject1403.bin"/><Relationship Id="rId498" Type="http://schemas.openxmlformats.org/officeDocument/2006/relationships/oleObject" Target="../embeddings/oleObject1445.bin"/><Relationship Id="rId621" Type="http://schemas.openxmlformats.org/officeDocument/2006/relationships/oleObject" Target="../embeddings/oleObject1568.bin"/><Relationship Id="rId663" Type="http://schemas.openxmlformats.org/officeDocument/2006/relationships/oleObject" Target="../embeddings/oleObject1610.bin"/><Relationship Id="rId870" Type="http://schemas.openxmlformats.org/officeDocument/2006/relationships/oleObject" Target="../embeddings/oleObject1817.bin"/><Relationship Id="rId13" Type="http://schemas.openxmlformats.org/officeDocument/2006/relationships/oleObject" Target="../embeddings/oleObject960.bin"/><Relationship Id="rId109" Type="http://schemas.openxmlformats.org/officeDocument/2006/relationships/oleObject" Target="../embeddings/oleObject1056.bin"/><Relationship Id="rId260" Type="http://schemas.openxmlformats.org/officeDocument/2006/relationships/oleObject" Target="../embeddings/oleObject1207.bin"/><Relationship Id="rId316" Type="http://schemas.openxmlformats.org/officeDocument/2006/relationships/oleObject" Target="../embeddings/oleObject1263.bin"/><Relationship Id="rId523" Type="http://schemas.openxmlformats.org/officeDocument/2006/relationships/oleObject" Target="../embeddings/oleObject1470.bin"/><Relationship Id="rId719" Type="http://schemas.openxmlformats.org/officeDocument/2006/relationships/oleObject" Target="../embeddings/oleObject1666.bin"/><Relationship Id="rId926" Type="http://schemas.openxmlformats.org/officeDocument/2006/relationships/oleObject" Target="../embeddings/oleObject1873.bin"/><Relationship Id="rId55" Type="http://schemas.openxmlformats.org/officeDocument/2006/relationships/oleObject" Target="../embeddings/oleObject1002.bin"/><Relationship Id="rId97" Type="http://schemas.openxmlformats.org/officeDocument/2006/relationships/oleObject" Target="../embeddings/oleObject1044.bin"/><Relationship Id="rId120" Type="http://schemas.openxmlformats.org/officeDocument/2006/relationships/oleObject" Target="../embeddings/oleObject1067.bin"/><Relationship Id="rId358" Type="http://schemas.openxmlformats.org/officeDocument/2006/relationships/oleObject" Target="../embeddings/oleObject1305.bin"/><Relationship Id="rId565" Type="http://schemas.openxmlformats.org/officeDocument/2006/relationships/oleObject" Target="../embeddings/oleObject1512.bin"/><Relationship Id="rId730" Type="http://schemas.openxmlformats.org/officeDocument/2006/relationships/oleObject" Target="../embeddings/oleObject1677.bin"/><Relationship Id="rId772" Type="http://schemas.openxmlformats.org/officeDocument/2006/relationships/oleObject" Target="../embeddings/oleObject1719.bin"/><Relationship Id="rId828" Type="http://schemas.openxmlformats.org/officeDocument/2006/relationships/oleObject" Target="../embeddings/oleObject1775.bin"/><Relationship Id="rId162" Type="http://schemas.openxmlformats.org/officeDocument/2006/relationships/oleObject" Target="../embeddings/oleObject1109.bin"/><Relationship Id="rId218" Type="http://schemas.openxmlformats.org/officeDocument/2006/relationships/oleObject" Target="../embeddings/oleObject1165.bin"/><Relationship Id="rId425" Type="http://schemas.openxmlformats.org/officeDocument/2006/relationships/oleObject" Target="../embeddings/oleObject1372.bin"/><Relationship Id="rId467" Type="http://schemas.openxmlformats.org/officeDocument/2006/relationships/oleObject" Target="../embeddings/oleObject1414.bin"/><Relationship Id="rId632" Type="http://schemas.openxmlformats.org/officeDocument/2006/relationships/oleObject" Target="../embeddings/oleObject1579.bin"/><Relationship Id="rId271" Type="http://schemas.openxmlformats.org/officeDocument/2006/relationships/oleObject" Target="../embeddings/oleObject1218.bin"/><Relationship Id="rId674" Type="http://schemas.openxmlformats.org/officeDocument/2006/relationships/oleObject" Target="../embeddings/oleObject1621.bin"/><Relationship Id="rId881" Type="http://schemas.openxmlformats.org/officeDocument/2006/relationships/oleObject" Target="../embeddings/oleObject1828.bin"/><Relationship Id="rId937" Type="http://schemas.openxmlformats.org/officeDocument/2006/relationships/oleObject" Target="../embeddings/oleObject1884.bin"/><Relationship Id="rId24" Type="http://schemas.openxmlformats.org/officeDocument/2006/relationships/oleObject" Target="../embeddings/oleObject971.bin"/><Relationship Id="rId66" Type="http://schemas.openxmlformats.org/officeDocument/2006/relationships/oleObject" Target="../embeddings/oleObject1013.bin"/><Relationship Id="rId131" Type="http://schemas.openxmlformats.org/officeDocument/2006/relationships/oleObject" Target="../embeddings/oleObject1078.bin"/><Relationship Id="rId327" Type="http://schemas.openxmlformats.org/officeDocument/2006/relationships/oleObject" Target="../embeddings/oleObject1274.bin"/><Relationship Id="rId369" Type="http://schemas.openxmlformats.org/officeDocument/2006/relationships/oleObject" Target="../embeddings/oleObject1316.bin"/><Relationship Id="rId534" Type="http://schemas.openxmlformats.org/officeDocument/2006/relationships/oleObject" Target="../embeddings/oleObject1481.bin"/><Relationship Id="rId576" Type="http://schemas.openxmlformats.org/officeDocument/2006/relationships/oleObject" Target="../embeddings/oleObject1523.bin"/><Relationship Id="rId741" Type="http://schemas.openxmlformats.org/officeDocument/2006/relationships/oleObject" Target="../embeddings/oleObject1688.bin"/><Relationship Id="rId783" Type="http://schemas.openxmlformats.org/officeDocument/2006/relationships/oleObject" Target="../embeddings/oleObject1730.bin"/><Relationship Id="rId839" Type="http://schemas.openxmlformats.org/officeDocument/2006/relationships/oleObject" Target="../embeddings/oleObject1786.bin"/><Relationship Id="rId173" Type="http://schemas.openxmlformats.org/officeDocument/2006/relationships/oleObject" Target="../embeddings/oleObject1120.bin"/><Relationship Id="rId229" Type="http://schemas.openxmlformats.org/officeDocument/2006/relationships/oleObject" Target="../embeddings/oleObject1176.bin"/><Relationship Id="rId380" Type="http://schemas.openxmlformats.org/officeDocument/2006/relationships/oleObject" Target="../embeddings/oleObject1327.bin"/><Relationship Id="rId436" Type="http://schemas.openxmlformats.org/officeDocument/2006/relationships/oleObject" Target="../embeddings/oleObject1383.bin"/><Relationship Id="rId601" Type="http://schemas.openxmlformats.org/officeDocument/2006/relationships/oleObject" Target="../embeddings/oleObject1548.bin"/><Relationship Id="rId643" Type="http://schemas.openxmlformats.org/officeDocument/2006/relationships/oleObject" Target="../embeddings/oleObject1590.bin"/><Relationship Id="rId240" Type="http://schemas.openxmlformats.org/officeDocument/2006/relationships/oleObject" Target="../embeddings/oleObject1187.bin"/><Relationship Id="rId478" Type="http://schemas.openxmlformats.org/officeDocument/2006/relationships/oleObject" Target="../embeddings/oleObject1425.bin"/><Relationship Id="rId685" Type="http://schemas.openxmlformats.org/officeDocument/2006/relationships/oleObject" Target="../embeddings/oleObject1632.bin"/><Relationship Id="rId850" Type="http://schemas.openxmlformats.org/officeDocument/2006/relationships/oleObject" Target="../embeddings/oleObject1797.bin"/><Relationship Id="rId892" Type="http://schemas.openxmlformats.org/officeDocument/2006/relationships/oleObject" Target="../embeddings/oleObject1839.bin"/><Relationship Id="rId906" Type="http://schemas.openxmlformats.org/officeDocument/2006/relationships/oleObject" Target="../embeddings/oleObject1853.bin"/><Relationship Id="rId948" Type="http://schemas.openxmlformats.org/officeDocument/2006/relationships/oleObject" Target="../embeddings/oleObject1895.bin"/><Relationship Id="rId35" Type="http://schemas.openxmlformats.org/officeDocument/2006/relationships/oleObject" Target="../embeddings/oleObject982.bin"/><Relationship Id="rId77" Type="http://schemas.openxmlformats.org/officeDocument/2006/relationships/oleObject" Target="../embeddings/oleObject1024.bin"/><Relationship Id="rId100" Type="http://schemas.openxmlformats.org/officeDocument/2006/relationships/oleObject" Target="../embeddings/oleObject1047.bin"/><Relationship Id="rId282" Type="http://schemas.openxmlformats.org/officeDocument/2006/relationships/oleObject" Target="../embeddings/oleObject1229.bin"/><Relationship Id="rId338" Type="http://schemas.openxmlformats.org/officeDocument/2006/relationships/oleObject" Target="../embeddings/oleObject1285.bin"/><Relationship Id="rId503" Type="http://schemas.openxmlformats.org/officeDocument/2006/relationships/oleObject" Target="../embeddings/oleObject1450.bin"/><Relationship Id="rId545" Type="http://schemas.openxmlformats.org/officeDocument/2006/relationships/oleObject" Target="../embeddings/oleObject1492.bin"/><Relationship Id="rId587" Type="http://schemas.openxmlformats.org/officeDocument/2006/relationships/oleObject" Target="../embeddings/oleObject1534.bin"/><Relationship Id="rId710" Type="http://schemas.openxmlformats.org/officeDocument/2006/relationships/oleObject" Target="../embeddings/oleObject1657.bin"/><Relationship Id="rId752" Type="http://schemas.openxmlformats.org/officeDocument/2006/relationships/oleObject" Target="../embeddings/oleObject1699.bin"/><Relationship Id="rId808" Type="http://schemas.openxmlformats.org/officeDocument/2006/relationships/oleObject" Target="../embeddings/oleObject1755.bin"/><Relationship Id="rId8" Type="http://schemas.openxmlformats.org/officeDocument/2006/relationships/oleObject" Target="../embeddings/oleObject956.bin"/><Relationship Id="rId142" Type="http://schemas.openxmlformats.org/officeDocument/2006/relationships/oleObject" Target="../embeddings/oleObject1089.bin"/><Relationship Id="rId184" Type="http://schemas.openxmlformats.org/officeDocument/2006/relationships/oleObject" Target="../embeddings/oleObject1131.bin"/><Relationship Id="rId391" Type="http://schemas.openxmlformats.org/officeDocument/2006/relationships/oleObject" Target="../embeddings/oleObject1338.bin"/><Relationship Id="rId405" Type="http://schemas.openxmlformats.org/officeDocument/2006/relationships/oleObject" Target="../embeddings/oleObject1352.bin"/><Relationship Id="rId447" Type="http://schemas.openxmlformats.org/officeDocument/2006/relationships/oleObject" Target="../embeddings/oleObject1394.bin"/><Relationship Id="rId612" Type="http://schemas.openxmlformats.org/officeDocument/2006/relationships/oleObject" Target="../embeddings/oleObject1559.bin"/><Relationship Id="rId794" Type="http://schemas.openxmlformats.org/officeDocument/2006/relationships/oleObject" Target="../embeddings/oleObject1741.bin"/><Relationship Id="rId251" Type="http://schemas.openxmlformats.org/officeDocument/2006/relationships/oleObject" Target="../embeddings/oleObject1198.bin"/><Relationship Id="rId489" Type="http://schemas.openxmlformats.org/officeDocument/2006/relationships/oleObject" Target="../embeddings/oleObject1436.bin"/><Relationship Id="rId654" Type="http://schemas.openxmlformats.org/officeDocument/2006/relationships/oleObject" Target="../embeddings/oleObject1601.bin"/><Relationship Id="rId696" Type="http://schemas.openxmlformats.org/officeDocument/2006/relationships/oleObject" Target="../embeddings/oleObject1643.bin"/><Relationship Id="rId861" Type="http://schemas.openxmlformats.org/officeDocument/2006/relationships/oleObject" Target="../embeddings/oleObject1808.bin"/><Relationship Id="rId917" Type="http://schemas.openxmlformats.org/officeDocument/2006/relationships/oleObject" Target="../embeddings/oleObject1864.bin"/><Relationship Id="rId46" Type="http://schemas.openxmlformats.org/officeDocument/2006/relationships/oleObject" Target="../embeddings/oleObject993.bin"/><Relationship Id="rId293" Type="http://schemas.openxmlformats.org/officeDocument/2006/relationships/oleObject" Target="../embeddings/oleObject1240.bin"/><Relationship Id="rId307" Type="http://schemas.openxmlformats.org/officeDocument/2006/relationships/oleObject" Target="../embeddings/oleObject1254.bin"/><Relationship Id="rId349" Type="http://schemas.openxmlformats.org/officeDocument/2006/relationships/oleObject" Target="../embeddings/oleObject1296.bin"/><Relationship Id="rId514" Type="http://schemas.openxmlformats.org/officeDocument/2006/relationships/oleObject" Target="../embeddings/oleObject1461.bin"/><Relationship Id="rId556" Type="http://schemas.openxmlformats.org/officeDocument/2006/relationships/oleObject" Target="../embeddings/oleObject1503.bin"/><Relationship Id="rId721" Type="http://schemas.openxmlformats.org/officeDocument/2006/relationships/oleObject" Target="../embeddings/oleObject1668.bin"/><Relationship Id="rId763" Type="http://schemas.openxmlformats.org/officeDocument/2006/relationships/oleObject" Target="../embeddings/oleObject1710.bin"/><Relationship Id="rId88" Type="http://schemas.openxmlformats.org/officeDocument/2006/relationships/oleObject" Target="../embeddings/oleObject1035.bin"/><Relationship Id="rId111" Type="http://schemas.openxmlformats.org/officeDocument/2006/relationships/oleObject" Target="../embeddings/oleObject1058.bin"/><Relationship Id="rId153" Type="http://schemas.openxmlformats.org/officeDocument/2006/relationships/oleObject" Target="../embeddings/oleObject1100.bin"/><Relationship Id="rId195" Type="http://schemas.openxmlformats.org/officeDocument/2006/relationships/oleObject" Target="../embeddings/oleObject1142.bin"/><Relationship Id="rId209" Type="http://schemas.openxmlformats.org/officeDocument/2006/relationships/oleObject" Target="../embeddings/oleObject1156.bin"/><Relationship Id="rId360" Type="http://schemas.openxmlformats.org/officeDocument/2006/relationships/oleObject" Target="../embeddings/oleObject1307.bin"/><Relationship Id="rId416" Type="http://schemas.openxmlformats.org/officeDocument/2006/relationships/oleObject" Target="../embeddings/oleObject1363.bin"/><Relationship Id="rId598" Type="http://schemas.openxmlformats.org/officeDocument/2006/relationships/oleObject" Target="../embeddings/oleObject1545.bin"/><Relationship Id="rId819" Type="http://schemas.openxmlformats.org/officeDocument/2006/relationships/oleObject" Target="../embeddings/oleObject1766.bin"/><Relationship Id="rId220" Type="http://schemas.openxmlformats.org/officeDocument/2006/relationships/oleObject" Target="../embeddings/oleObject1167.bin"/><Relationship Id="rId458" Type="http://schemas.openxmlformats.org/officeDocument/2006/relationships/oleObject" Target="../embeddings/oleObject1405.bin"/><Relationship Id="rId623" Type="http://schemas.openxmlformats.org/officeDocument/2006/relationships/oleObject" Target="../embeddings/oleObject1570.bin"/><Relationship Id="rId665" Type="http://schemas.openxmlformats.org/officeDocument/2006/relationships/oleObject" Target="../embeddings/oleObject1612.bin"/><Relationship Id="rId830" Type="http://schemas.openxmlformats.org/officeDocument/2006/relationships/oleObject" Target="../embeddings/oleObject1777.bin"/><Relationship Id="rId872" Type="http://schemas.openxmlformats.org/officeDocument/2006/relationships/oleObject" Target="../embeddings/oleObject1819.bin"/><Relationship Id="rId928" Type="http://schemas.openxmlformats.org/officeDocument/2006/relationships/oleObject" Target="../embeddings/oleObject1875.bin"/><Relationship Id="rId15" Type="http://schemas.openxmlformats.org/officeDocument/2006/relationships/oleObject" Target="../embeddings/oleObject962.bin"/><Relationship Id="rId57" Type="http://schemas.openxmlformats.org/officeDocument/2006/relationships/oleObject" Target="../embeddings/oleObject1004.bin"/><Relationship Id="rId262" Type="http://schemas.openxmlformats.org/officeDocument/2006/relationships/oleObject" Target="../embeddings/oleObject1209.bin"/><Relationship Id="rId318" Type="http://schemas.openxmlformats.org/officeDocument/2006/relationships/oleObject" Target="../embeddings/oleObject1265.bin"/><Relationship Id="rId525" Type="http://schemas.openxmlformats.org/officeDocument/2006/relationships/oleObject" Target="../embeddings/oleObject1472.bin"/><Relationship Id="rId567" Type="http://schemas.openxmlformats.org/officeDocument/2006/relationships/oleObject" Target="../embeddings/oleObject1514.bin"/><Relationship Id="rId732" Type="http://schemas.openxmlformats.org/officeDocument/2006/relationships/oleObject" Target="../embeddings/oleObject1679.bin"/><Relationship Id="rId99" Type="http://schemas.openxmlformats.org/officeDocument/2006/relationships/oleObject" Target="../embeddings/oleObject1046.bin"/><Relationship Id="rId122" Type="http://schemas.openxmlformats.org/officeDocument/2006/relationships/oleObject" Target="../embeddings/oleObject1069.bin"/><Relationship Id="rId164" Type="http://schemas.openxmlformats.org/officeDocument/2006/relationships/oleObject" Target="../embeddings/oleObject1111.bin"/><Relationship Id="rId371" Type="http://schemas.openxmlformats.org/officeDocument/2006/relationships/oleObject" Target="../embeddings/oleObject1318.bin"/><Relationship Id="rId774" Type="http://schemas.openxmlformats.org/officeDocument/2006/relationships/oleObject" Target="../embeddings/oleObject1721.bin"/><Relationship Id="rId427" Type="http://schemas.openxmlformats.org/officeDocument/2006/relationships/oleObject" Target="../embeddings/oleObject1374.bin"/><Relationship Id="rId469" Type="http://schemas.openxmlformats.org/officeDocument/2006/relationships/oleObject" Target="../embeddings/oleObject1416.bin"/><Relationship Id="rId634" Type="http://schemas.openxmlformats.org/officeDocument/2006/relationships/oleObject" Target="../embeddings/oleObject1581.bin"/><Relationship Id="rId676" Type="http://schemas.openxmlformats.org/officeDocument/2006/relationships/oleObject" Target="../embeddings/oleObject1623.bin"/><Relationship Id="rId841" Type="http://schemas.openxmlformats.org/officeDocument/2006/relationships/oleObject" Target="../embeddings/oleObject1788.bin"/><Relationship Id="rId883" Type="http://schemas.openxmlformats.org/officeDocument/2006/relationships/oleObject" Target="../embeddings/oleObject1830.bin"/><Relationship Id="rId26" Type="http://schemas.openxmlformats.org/officeDocument/2006/relationships/oleObject" Target="../embeddings/oleObject973.bin"/><Relationship Id="rId231" Type="http://schemas.openxmlformats.org/officeDocument/2006/relationships/oleObject" Target="../embeddings/oleObject1178.bin"/><Relationship Id="rId273" Type="http://schemas.openxmlformats.org/officeDocument/2006/relationships/oleObject" Target="../embeddings/oleObject1220.bin"/><Relationship Id="rId329" Type="http://schemas.openxmlformats.org/officeDocument/2006/relationships/oleObject" Target="../embeddings/oleObject1276.bin"/><Relationship Id="rId480" Type="http://schemas.openxmlformats.org/officeDocument/2006/relationships/oleObject" Target="../embeddings/oleObject1427.bin"/><Relationship Id="rId536" Type="http://schemas.openxmlformats.org/officeDocument/2006/relationships/oleObject" Target="../embeddings/oleObject1483.bin"/><Relationship Id="rId701" Type="http://schemas.openxmlformats.org/officeDocument/2006/relationships/oleObject" Target="../embeddings/oleObject1648.bin"/><Relationship Id="rId939" Type="http://schemas.openxmlformats.org/officeDocument/2006/relationships/oleObject" Target="../embeddings/oleObject1886.bin"/><Relationship Id="rId68" Type="http://schemas.openxmlformats.org/officeDocument/2006/relationships/oleObject" Target="../embeddings/oleObject1015.bin"/><Relationship Id="rId133" Type="http://schemas.openxmlformats.org/officeDocument/2006/relationships/oleObject" Target="../embeddings/oleObject1080.bin"/><Relationship Id="rId175" Type="http://schemas.openxmlformats.org/officeDocument/2006/relationships/oleObject" Target="../embeddings/oleObject1122.bin"/><Relationship Id="rId340" Type="http://schemas.openxmlformats.org/officeDocument/2006/relationships/oleObject" Target="../embeddings/oleObject1287.bin"/><Relationship Id="rId578" Type="http://schemas.openxmlformats.org/officeDocument/2006/relationships/oleObject" Target="../embeddings/oleObject1525.bin"/><Relationship Id="rId743" Type="http://schemas.openxmlformats.org/officeDocument/2006/relationships/oleObject" Target="../embeddings/oleObject1690.bin"/><Relationship Id="rId785" Type="http://schemas.openxmlformats.org/officeDocument/2006/relationships/oleObject" Target="../embeddings/oleObject1732.bin"/><Relationship Id="rId950" Type="http://schemas.openxmlformats.org/officeDocument/2006/relationships/oleObject" Target="../embeddings/oleObject1897.bin"/><Relationship Id="rId200" Type="http://schemas.openxmlformats.org/officeDocument/2006/relationships/oleObject" Target="../embeddings/oleObject1147.bin"/><Relationship Id="rId382" Type="http://schemas.openxmlformats.org/officeDocument/2006/relationships/oleObject" Target="../embeddings/oleObject1329.bin"/><Relationship Id="rId438" Type="http://schemas.openxmlformats.org/officeDocument/2006/relationships/oleObject" Target="../embeddings/oleObject1385.bin"/><Relationship Id="rId603" Type="http://schemas.openxmlformats.org/officeDocument/2006/relationships/oleObject" Target="../embeddings/oleObject1550.bin"/><Relationship Id="rId645" Type="http://schemas.openxmlformats.org/officeDocument/2006/relationships/oleObject" Target="../embeddings/oleObject1592.bin"/><Relationship Id="rId687" Type="http://schemas.openxmlformats.org/officeDocument/2006/relationships/oleObject" Target="../embeddings/oleObject1634.bin"/><Relationship Id="rId810" Type="http://schemas.openxmlformats.org/officeDocument/2006/relationships/oleObject" Target="../embeddings/oleObject1757.bin"/><Relationship Id="rId852" Type="http://schemas.openxmlformats.org/officeDocument/2006/relationships/oleObject" Target="../embeddings/oleObject1799.bin"/><Relationship Id="rId908" Type="http://schemas.openxmlformats.org/officeDocument/2006/relationships/oleObject" Target="../embeddings/oleObject1855.bin"/><Relationship Id="rId242" Type="http://schemas.openxmlformats.org/officeDocument/2006/relationships/oleObject" Target="../embeddings/oleObject1189.bin"/><Relationship Id="rId284" Type="http://schemas.openxmlformats.org/officeDocument/2006/relationships/oleObject" Target="../embeddings/oleObject1231.bin"/><Relationship Id="rId491" Type="http://schemas.openxmlformats.org/officeDocument/2006/relationships/oleObject" Target="../embeddings/oleObject1438.bin"/><Relationship Id="rId505" Type="http://schemas.openxmlformats.org/officeDocument/2006/relationships/oleObject" Target="../embeddings/oleObject1452.bin"/><Relationship Id="rId712" Type="http://schemas.openxmlformats.org/officeDocument/2006/relationships/oleObject" Target="../embeddings/oleObject1659.bin"/><Relationship Id="rId894" Type="http://schemas.openxmlformats.org/officeDocument/2006/relationships/oleObject" Target="../embeddings/oleObject1841.bin"/><Relationship Id="rId37" Type="http://schemas.openxmlformats.org/officeDocument/2006/relationships/oleObject" Target="../embeddings/oleObject984.bin"/><Relationship Id="rId79" Type="http://schemas.openxmlformats.org/officeDocument/2006/relationships/oleObject" Target="../embeddings/oleObject1026.bin"/><Relationship Id="rId102" Type="http://schemas.openxmlformats.org/officeDocument/2006/relationships/oleObject" Target="../embeddings/oleObject1049.bin"/><Relationship Id="rId144" Type="http://schemas.openxmlformats.org/officeDocument/2006/relationships/oleObject" Target="../embeddings/oleObject1091.bin"/><Relationship Id="rId547" Type="http://schemas.openxmlformats.org/officeDocument/2006/relationships/oleObject" Target="../embeddings/oleObject1494.bin"/><Relationship Id="rId589" Type="http://schemas.openxmlformats.org/officeDocument/2006/relationships/oleObject" Target="../embeddings/oleObject1536.bin"/><Relationship Id="rId754" Type="http://schemas.openxmlformats.org/officeDocument/2006/relationships/oleObject" Target="../embeddings/oleObject1701.bin"/><Relationship Id="rId796" Type="http://schemas.openxmlformats.org/officeDocument/2006/relationships/oleObject" Target="../embeddings/oleObject1743.bin"/><Relationship Id="rId90" Type="http://schemas.openxmlformats.org/officeDocument/2006/relationships/oleObject" Target="../embeddings/oleObject1037.bin"/><Relationship Id="rId186" Type="http://schemas.openxmlformats.org/officeDocument/2006/relationships/oleObject" Target="../embeddings/oleObject1133.bin"/><Relationship Id="rId351" Type="http://schemas.openxmlformats.org/officeDocument/2006/relationships/oleObject" Target="../embeddings/oleObject1298.bin"/><Relationship Id="rId393" Type="http://schemas.openxmlformats.org/officeDocument/2006/relationships/oleObject" Target="../embeddings/oleObject1340.bin"/><Relationship Id="rId407" Type="http://schemas.openxmlformats.org/officeDocument/2006/relationships/oleObject" Target="../embeddings/oleObject1354.bin"/><Relationship Id="rId449" Type="http://schemas.openxmlformats.org/officeDocument/2006/relationships/oleObject" Target="../embeddings/oleObject1396.bin"/><Relationship Id="rId614" Type="http://schemas.openxmlformats.org/officeDocument/2006/relationships/oleObject" Target="../embeddings/oleObject1561.bin"/><Relationship Id="rId656" Type="http://schemas.openxmlformats.org/officeDocument/2006/relationships/oleObject" Target="../embeddings/oleObject1603.bin"/><Relationship Id="rId821" Type="http://schemas.openxmlformats.org/officeDocument/2006/relationships/oleObject" Target="../embeddings/oleObject1768.bin"/><Relationship Id="rId863" Type="http://schemas.openxmlformats.org/officeDocument/2006/relationships/oleObject" Target="../embeddings/oleObject1810.bin"/><Relationship Id="rId211" Type="http://schemas.openxmlformats.org/officeDocument/2006/relationships/oleObject" Target="../embeddings/oleObject1158.bin"/><Relationship Id="rId253" Type="http://schemas.openxmlformats.org/officeDocument/2006/relationships/oleObject" Target="../embeddings/oleObject1200.bin"/><Relationship Id="rId295" Type="http://schemas.openxmlformats.org/officeDocument/2006/relationships/oleObject" Target="../embeddings/oleObject1242.bin"/><Relationship Id="rId309" Type="http://schemas.openxmlformats.org/officeDocument/2006/relationships/oleObject" Target="../embeddings/oleObject1256.bin"/><Relationship Id="rId460" Type="http://schemas.openxmlformats.org/officeDocument/2006/relationships/oleObject" Target="../embeddings/oleObject1407.bin"/><Relationship Id="rId516" Type="http://schemas.openxmlformats.org/officeDocument/2006/relationships/oleObject" Target="../embeddings/oleObject1463.bin"/><Relationship Id="rId698" Type="http://schemas.openxmlformats.org/officeDocument/2006/relationships/oleObject" Target="../embeddings/oleObject1645.bin"/><Relationship Id="rId919" Type="http://schemas.openxmlformats.org/officeDocument/2006/relationships/oleObject" Target="../embeddings/oleObject1866.bin"/><Relationship Id="rId48" Type="http://schemas.openxmlformats.org/officeDocument/2006/relationships/oleObject" Target="../embeddings/oleObject995.bin"/><Relationship Id="rId113" Type="http://schemas.openxmlformats.org/officeDocument/2006/relationships/oleObject" Target="../embeddings/oleObject1060.bin"/><Relationship Id="rId320" Type="http://schemas.openxmlformats.org/officeDocument/2006/relationships/oleObject" Target="../embeddings/oleObject1267.bin"/><Relationship Id="rId558" Type="http://schemas.openxmlformats.org/officeDocument/2006/relationships/oleObject" Target="../embeddings/oleObject1505.bin"/><Relationship Id="rId723" Type="http://schemas.openxmlformats.org/officeDocument/2006/relationships/oleObject" Target="../embeddings/oleObject1670.bin"/><Relationship Id="rId765" Type="http://schemas.openxmlformats.org/officeDocument/2006/relationships/oleObject" Target="../embeddings/oleObject1712.bin"/><Relationship Id="rId930" Type="http://schemas.openxmlformats.org/officeDocument/2006/relationships/oleObject" Target="../embeddings/oleObject1877.bin"/><Relationship Id="rId155" Type="http://schemas.openxmlformats.org/officeDocument/2006/relationships/oleObject" Target="../embeddings/oleObject1102.bin"/><Relationship Id="rId197" Type="http://schemas.openxmlformats.org/officeDocument/2006/relationships/oleObject" Target="../embeddings/oleObject1144.bin"/><Relationship Id="rId362" Type="http://schemas.openxmlformats.org/officeDocument/2006/relationships/oleObject" Target="../embeddings/oleObject1309.bin"/><Relationship Id="rId418" Type="http://schemas.openxmlformats.org/officeDocument/2006/relationships/oleObject" Target="../embeddings/oleObject1365.bin"/><Relationship Id="rId625" Type="http://schemas.openxmlformats.org/officeDocument/2006/relationships/oleObject" Target="../embeddings/oleObject1572.bin"/><Relationship Id="rId832" Type="http://schemas.openxmlformats.org/officeDocument/2006/relationships/oleObject" Target="../embeddings/oleObject1779.bin"/><Relationship Id="rId222" Type="http://schemas.openxmlformats.org/officeDocument/2006/relationships/oleObject" Target="../embeddings/oleObject1169.bin"/><Relationship Id="rId264" Type="http://schemas.openxmlformats.org/officeDocument/2006/relationships/oleObject" Target="../embeddings/oleObject1211.bin"/><Relationship Id="rId471" Type="http://schemas.openxmlformats.org/officeDocument/2006/relationships/oleObject" Target="../embeddings/oleObject1418.bin"/><Relationship Id="rId667" Type="http://schemas.openxmlformats.org/officeDocument/2006/relationships/oleObject" Target="../embeddings/oleObject1614.bin"/><Relationship Id="rId874" Type="http://schemas.openxmlformats.org/officeDocument/2006/relationships/oleObject" Target="../embeddings/oleObject1821.bin"/><Relationship Id="rId17" Type="http://schemas.openxmlformats.org/officeDocument/2006/relationships/oleObject" Target="../embeddings/oleObject964.bin"/><Relationship Id="rId59" Type="http://schemas.openxmlformats.org/officeDocument/2006/relationships/oleObject" Target="../embeddings/oleObject1006.bin"/><Relationship Id="rId124" Type="http://schemas.openxmlformats.org/officeDocument/2006/relationships/oleObject" Target="../embeddings/oleObject1071.bin"/><Relationship Id="rId527" Type="http://schemas.openxmlformats.org/officeDocument/2006/relationships/oleObject" Target="../embeddings/oleObject1474.bin"/><Relationship Id="rId569" Type="http://schemas.openxmlformats.org/officeDocument/2006/relationships/oleObject" Target="../embeddings/oleObject1516.bin"/><Relationship Id="rId734" Type="http://schemas.openxmlformats.org/officeDocument/2006/relationships/oleObject" Target="../embeddings/oleObject1681.bin"/><Relationship Id="rId776" Type="http://schemas.openxmlformats.org/officeDocument/2006/relationships/oleObject" Target="../embeddings/oleObject1723.bin"/><Relationship Id="rId941" Type="http://schemas.openxmlformats.org/officeDocument/2006/relationships/oleObject" Target="../embeddings/oleObject1888.bin"/><Relationship Id="rId70" Type="http://schemas.openxmlformats.org/officeDocument/2006/relationships/oleObject" Target="../embeddings/oleObject1017.bin"/><Relationship Id="rId166" Type="http://schemas.openxmlformats.org/officeDocument/2006/relationships/oleObject" Target="../embeddings/oleObject1113.bin"/><Relationship Id="rId331" Type="http://schemas.openxmlformats.org/officeDocument/2006/relationships/oleObject" Target="../embeddings/oleObject1278.bin"/><Relationship Id="rId373" Type="http://schemas.openxmlformats.org/officeDocument/2006/relationships/oleObject" Target="../embeddings/oleObject1320.bin"/><Relationship Id="rId429" Type="http://schemas.openxmlformats.org/officeDocument/2006/relationships/oleObject" Target="../embeddings/oleObject1376.bin"/><Relationship Id="rId580" Type="http://schemas.openxmlformats.org/officeDocument/2006/relationships/oleObject" Target="../embeddings/oleObject1527.bin"/><Relationship Id="rId636" Type="http://schemas.openxmlformats.org/officeDocument/2006/relationships/oleObject" Target="../embeddings/oleObject1583.bin"/><Relationship Id="rId801" Type="http://schemas.openxmlformats.org/officeDocument/2006/relationships/oleObject" Target="../embeddings/oleObject1748.bin"/><Relationship Id="rId1" Type="http://schemas.openxmlformats.org/officeDocument/2006/relationships/vmlDrawing" Target="../drawings/vmlDrawing3.vml"/><Relationship Id="rId233" Type="http://schemas.openxmlformats.org/officeDocument/2006/relationships/oleObject" Target="../embeddings/oleObject1180.bin"/><Relationship Id="rId440" Type="http://schemas.openxmlformats.org/officeDocument/2006/relationships/oleObject" Target="../embeddings/oleObject1387.bin"/><Relationship Id="rId678" Type="http://schemas.openxmlformats.org/officeDocument/2006/relationships/oleObject" Target="../embeddings/oleObject1625.bin"/><Relationship Id="rId843" Type="http://schemas.openxmlformats.org/officeDocument/2006/relationships/oleObject" Target="../embeddings/oleObject1790.bin"/><Relationship Id="rId885" Type="http://schemas.openxmlformats.org/officeDocument/2006/relationships/oleObject" Target="../embeddings/oleObject1832.bin"/><Relationship Id="rId28" Type="http://schemas.openxmlformats.org/officeDocument/2006/relationships/oleObject" Target="../embeddings/oleObject975.bin"/><Relationship Id="rId275" Type="http://schemas.openxmlformats.org/officeDocument/2006/relationships/oleObject" Target="../embeddings/oleObject1222.bin"/><Relationship Id="rId300" Type="http://schemas.openxmlformats.org/officeDocument/2006/relationships/oleObject" Target="../embeddings/oleObject1247.bin"/><Relationship Id="rId482" Type="http://schemas.openxmlformats.org/officeDocument/2006/relationships/oleObject" Target="../embeddings/oleObject1429.bin"/><Relationship Id="rId538" Type="http://schemas.openxmlformats.org/officeDocument/2006/relationships/oleObject" Target="../embeddings/oleObject1485.bin"/><Relationship Id="rId703" Type="http://schemas.openxmlformats.org/officeDocument/2006/relationships/oleObject" Target="../embeddings/oleObject1650.bin"/><Relationship Id="rId745" Type="http://schemas.openxmlformats.org/officeDocument/2006/relationships/oleObject" Target="../embeddings/oleObject1692.bin"/><Relationship Id="rId910" Type="http://schemas.openxmlformats.org/officeDocument/2006/relationships/oleObject" Target="../embeddings/oleObject1857.bin"/><Relationship Id="rId952" Type="http://schemas.openxmlformats.org/officeDocument/2006/relationships/oleObject" Target="../embeddings/oleObject1899.bin"/><Relationship Id="rId81" Type="http://schemas.openxmlformats.org/officeDocument/2006/relationships/oleObject" Target="../embeddings/oleObject1028.bin"/><Relationship Id="rId135" Type="http://schemas.openxmlformats.org/officeDocument/2006/relationships/oleObject" Target="../embeddings/oleObject1082.bin"/><Relationship Id="rId177" Type="http://schemas.openxmlformats.org/officeDocument/2006/relationships/oleObject" Target="../embeddings/oleObject1124.bin"/><Relationship Id="rId342" Type="http://schemas.openxmlformats.org/officeDocument/2006/relationships/oleObject" Target="../embeddings/oleObject1289.bin"/><Relationship Id="rId384" Type="http://schemas.openxmlformats.org/officeDocument/2006/relationships/oleObject" Target="../embeddings/oleObject1331.bin"/><Relationship Id="rId591" Type="http://schemas.openxmlformats.org/officeDocument/2006/relationships/oleObject" Target="../embeddings/oleObject1538.bin"/><Relationship Id="rId605" Type="http://schemas.openxmlformats.org/officeDocument/2006/relationships/oleObject" Target="../embeddings/oleObject1552.bin"/><Relationship Id="rId787" Type="http://schemas.openxmlformats.org/officeDocument/2006/relationships/oleObject" Target="../embeddings/oleObject1734.bin"/><Relationship Id="rId812" Type="http://schemas.openxmlformats.org/officeDocument/2006/relationships/oleObject" Target="../embeddings/oleObject1759.bin"/><Relationship Id="rId202" Type="http://schemas.openxmlformats.org/officeDocument/2006/relationships/oleObject" Target="../embeddings/oleObject1149.bin"/><Relationship Id="rId244" Type="http://schemas.openxmlformats.org/officeDocument/2006/relationships/oleObject" Target="../embeddings/oleObject1191.bin"/><Relationship Id="rId647" Type="http://schemas.openxmlformats.org/officeDocument/2006/relationships/oleObject" Target="../embeddings/oleObject1594.bin"/><Relationship Id="rId689" Type="http://schemas.openxmlformats.org/officeDocument/2006/relationships/oleObject" Target="../embeddings/oleObject1636.bin"/><Relationship Id="rId854" Type="http://schemas.openxmlformats.org/officeDocument/2006/relationships/oleObject" Target="../embeddings/oleObject1801.bin"/><Relationship Id="rId896" Type="http://schemas.openxmlformats.org/officeDocument/2006/relationships/oleObject" Target="../embeddings/oleObject1843.bin"/><Relationship Id="rId39" Type="http://schemas.openxmlformats.org/officeDocument/2006/relationships/oleObject" Target="../embeddings/oleObject986.bin"/><Relationship Id="rId286" Type="http://schemas.openxmlformats.org/officeDocument/2006/relationships/oleObject" Target="../embeddings/oleObject1233.bin"/><Relationship Id="rId451" Type="http://schemas.openxmlformats.org/officeDocument/2006/relationships/oleObject" Target="../embeddings/oleObject1398.bin"/><Relationship Id="rId493" Type="http://schemas.openxmlformats.org/officeDocument/2006/relationships/oleObject" Target="../embeddings/oleObject1440.bin"/><Relationship Id="rId507" Type="http://schemas.openxmlformats.org/officeDocument/2006/relationships/oleObject" Target="../embeddings/oleObject1454.bin"/><Relationship Id="rId549" Type="http://schemas.openxmlformats.org/officeDocument/2006/relationships/oleObject" Target="../embeddings/oleObject1496.bin"/><Relationship Id="rId714" Type="http://schemas.openxmlformats.org/officeDocument/2006/relationships/oleObject" Target="../embeddings/oleObject1661.bin"/><Relationship Id="rId756" Type="http://schemas.openxmlformats.org/officeDocument/2006/relationships/oleObject" Target="../embeddings/oleObject1703.bin"/><Relationship Id="rId921" Type="http://schemas.openxmlformats.org/officeDocument/2006/relationships/oleObject" Target="../embeddings/oleObject1868.bin"/><Relationship Id="rId50" Type="http://schemas.openxmlformats.org/officeDocument/2006/relationships/oleObject" Target="../embeddings/oleObject997.bin"/><Relationship Id="rId104" Type="http://schemas.openxmlformats.org/officeDocument/2006/relationships/oleObject" Target="../embeddings/oleObject1051.bin"/><Relationship Id="rId146" Type="http://schemas.openxmlformats.org/officeDocument/2006/relationships/oleObject" Target="../embeddings/oleObject1093.bin"/><Relationship Id="rId188" Type="http://schemas.openxmlformats.org/officeDocument/2006/relationships/oleObject" Target="../embeddings/oleObject1135.bin"/><Relationship Id="rId311" Type="http://schemas.openxmlformats.org/officeDocument/2006/relationships/oleObject" Target="../embeddings/oleObject1258.bin"/><Relationship Id="rId353" Type="http://schemas.openxmlformats.org/officeDocument/2006/relationships/oleObject" Target="../embeddings/oleObject1300.bin"/><Relationship Id="rId395" Type="http://schemas.openxmlformats.org/officeDocument/2006/relationships/oleObject" Target="../embeddings/oleObject1342.bin"/><Relationship Id="rId409" Type="http://schemas.openxmlformats.org/officeDocument/2006/relationships/oleObject" Target="../embeddings/oleObject1356.bin"/><Relationship Id="rId560" Type="http://schemas.openxmlformats.org/officeDocument/2006/relationships/oleObject" Target="../embeddings/oleObject1507.bin"/><Relationship Id="rId798" Type="http://schemas.openxmlformats.org/officeDocument/2006/relationships/oleObject" Target="../embeddings/oleObject1745.bin"/><Relationship Id="rId92" Type="http://schemas.openxmlformats.org/officeDocument/2006/relationships/oleObject" Target="../embeddings/oleObject1039.bin"/><Relationship Id="rId213" Type="http://schemas.openxmlformats.org/officeDocument/2006/relationships/oleObject" Target="../embeddings/oleObject1160.bin"/><Relationship Id="rId420" Type="http://schemas.openxmlformats.org/officeDocument/2006/relationships/oleObject" Target="../embeddings/oleObject1367.bin"/><Relationship Id="rId616" Type="http://schemas.openxmlformats.org/officeDocument/2006/relationships/oleObject" Target="../embeddings/oleObject1563.bin"/><Relationship Id="rId658" Type="http://schemas.openxmlformats.org/officeDocument/2006/relationships/oleObject" Target="../embeddings/oleObject1605.bin"/><Relationship Id="rId823" Type="http://schemas.openxmlformats.org/officeDocument/2006/relationships/oleObject" Target="../embeddings/oleObject1770.bin"/><Relationship Id="rId865" Type="http://schemas.openxmlformats.org/officeDocument/2006/relationships/oleObject" Target="../embeddings/oleObject1812.bin"/><Relationship Id="rId255" Type="http://schemas.openxmlformats.org/officeDocument/2006/relationships/oleObject" Target="../embeddings/oleObject1202.bin"/><Relationship Id="rId297" Type="http://schemas.openxmlformats.org/officeDocument/2006/relationships/oleObject" Target="../embeddings/oleObject1244.bin"/><Relationship Id="rId462" Type="http://schemas.openxmlformats.org/officeDocument/2006/relationships/oleObject" Target="../embeddings/oleObject1409.bin"/><Relationship Id="rId518" Type="http://schemas.openxmlformats.org/officeDocument/2006/relationships/oleObject" Target="../embeddings/oleObject1465.bin"/><Relationship Id="rId725" Type="http://schemas.openxmlformats.org/officeDocument/2006/relationships/oleObject" Target="../embeddings/oleObject1672.bin"/><Relationship Id="rId932" Type="http://schemas.openxmlformats.org/officeDocument/2006/relationships/oleObject" Target="../embeddings/oleObject1879.bin"/><Relationship Id="rId115" Type="http://schemas.openxmlformats.org/officeDocument/2006/relationships/oleObject" Target="../embeddings/oleObject1062.bin"/><Relationship Id="rId157" Type="http://schemas.openxmlformats.org/officeDocument/2006/relationships/oleObject" Target="../embeddings/oleObject1104.bin"/><Relationship Id="rId322" Type="http://schemas.openxmlformats.org/officeDocument/2006/relationships/oleObject" Target="../embeddings/oleObject1269.bin"/><Relationship Id="rId364" Type="http://schemas.openxmlformats.org/officeDocument/2006/relationships/oleObject" Target="../embeddings/oleObject1311.bin"/><Relationship Id="rId767" Type="http://schemas.openxmlformats.org/officeDocument/2006/relationships/oleObject" Target="../embeddings/oleObject1714.bin"/><Relationship Id="rId61" Type="http://schemas.openxmlformats.org/officeDocument/2006/relationships/oleObject" Target="../embeddings/oleObject1008.bin"/><Relationship Id="rId199" Type="http://schemas.openxmlformats.org/officeDocument/2006/relationships/oleObject" Target="../embeddings/oleObject1146.bin"/><Relationship Id="rId571" Type="http://schemas.openxmlformats.org/officeDocument/2006/relationships/oleObject" Target="../embeddings/oleObject1518.bin"/><Relationship Id="rId627" Type="http://schemas.openxmlformats.org/officeDocument/2006/relationships/oleObject" Target="../embeddings/oleObject1574.bin"/><Relationship Id="rId669" Type="http://schemas.openxmlformats.org/officeDocument/2006/relationships/oleObject" Target="../embeddings/oleObject1616.bin"/><Relationship Id="rId834" Type="http://schemas.openxmlformats.org/officeDocument/2006/relationships/oleObject" Target="../embeddings/oleObject1781.bin"/><Relationship Id="rId876" Type="http://schemas.openxmlformats.org/officeDocument/2006/relationships/oleObject" Target="../embeddings/oleObject1823.bin"/><Relationship Id="rId19" Type="http://schemas.openxmlformats.org/officeDocument/2006/relationships/oleObject" Target="../embeddings/oleObject966.bin"/><Relationship Id="rId224" Type="http://schemas.openxmlformats.org/officeDocument/2006/relationships/oleObject" Target="../embeddings/oleObject1171.bin"/><Relationship Id="rId266" Type="http://schemas.openxmlformats.org/officeDocument/2006/relationships/oleObject" Target="../embeddings/oleObject1213.bin"/><Relationship Id="rId431" Type="http://schemas.openxmlformats.org/officeDocument/2006/relationships/oleObject" Target="../embeddings/oleObject1378.bin"/><Relationship Id="rId473" Type="http://schemas.openxmlformats.org/officeDocument/2006/relationships/oleObject" Target="../embeddings/oleObject1420.bin"/><Relationship Id="rId529" Type="http://schemas.openxmlformats.org/officeDocument/2006/relationships/oleObject" Target="../embeddings/oleObject1476.bin"/><Relationship Id="rId680" Type="http://schemas.openxmlformats.org/officeDocument/2006/relationships/oleObject" Target="../embeddings/oleObject1627.bin"/><Relationship Id="rId736" Type="http://schemas.openxmlformats.org/officeDocument/2006/relationships/oleObject" Target="../embeddings/oleObject1683.bin"/><Relationship Id="rId901" Type="http://schemas.openxmlformats.org/officeDocument/2006/relationships/oleObject" Target="../embeddings/oleObject1848.bin"/><Relationship Id="rId30" Type="http://schemas.openxmlformats.org/officeDocument/2006/relationships/oleObject" Target="../embeddings/oleObject977.bin"/><Relationship Id="rId126" Type="http://schemas.openxmlformats.org/officeDocument/2006/relationships/oleObject" Target="../embeddings/oleObject1073.bin"/><Relationship Id="rId168" Type="http://schemas.openxmlformats.org/officeDocument/2006/relationships/oleObject" Target="../embeddings/oleObject1115.bin"/><Relationship Id="rId333" Type="http://schemas.openxmlformats.org/officeDocument/2006/relationships/oleObject" Target="../embeddings/oleObject1280.bin"/><Relationship Id="rId540" Type="http://schemas.openxmlformats.org/officeDocument/2006/relationships/oleObject" Target="../embeddings/oleObject1487.bin"/><Relationship Id="rId778" Type="http://schemas.openxmlformats.org/officeDocument/2006/relationships/oleObject" Target="../embeddings/oleObject1725.bin"/><Relationship Id="rId943" Type="http://schemas.openxmlformats.org/officeDocument/2006/relationships/oleObject" Target="../embeddings/oleObject1890.bin"/><Relationship Id="rId72" Type="http://schemas.openxmlformats.org/officeDocument/2006/relationships/oleObject" Target="../embeddings/oleObject1019.bin"/><Relationship Id="rId375" Type="http://schemas.openxmlformats.org/officeDocument/2006/relationships/oleObject" Target="../embeddings/oleObject1322.bin"/><Relationship Id="rId582" Type="http://schemas.openxmlformats.org/officeDocument/2006/relationships/oleObject" Target="../embeddings/oleObject1529.bin"/><Relationship Id="rId638" Type="http://schemas.openxmlformats.org/officeDocument/2006/relationships/oleObject" Target="../embeddings/oleObject1585.bin"/><Relationship Id="rId803" Type="http://schemas.openxmlformats.org/officeDocument/2006/relationships/oleObject" Target="../embeddings/oleObject1750.bin"/><Relationship Id="rId845" Type="http://schemas.openxmlformats.org/officeDocument/2006/relationships/oleObject" Target="../embeddings/oleObject1792.bin"/><Relationship Id="rId3" Type="http://schemas.openxmlformats.org/officeDocument/2006/relationships/notesSlide" Target="../notesSlides/notesSlide29.xml"/><Relationship Id="rId235" Type="http://schemas.openxmlformats.org/officeDocument/2006/relationships/oleObject" Target="../embeddings/oleObject1182.bin"/><Relationship Id="rId277" Type="http://schemas.openxmlformats.org/officeDocument/2006/relationships/oleObject" Target="../embeddings/oleObject1224.bin"/><Relationship Id="rId400" Type="http://schemas.openxmlformats.org/officeDocument/2006/relationships/oleObject" Target="../embeddings/oleObject1347.bin"/><Relationship Id="rId442" Type="http://schemas.openxmlformats.org/officeDocument/2006/relationships/oleObject" Target="../embeddings/oleObject1389.bin"/><Relationship Id="rId484" Type="http://schemas.openxmlformats.org/officeDocument/2006/relationships/oleObject" Target="../embeddings/oleObject1431.bin"/><Relationship Id="rId705" Type="http://schemas.openxmlformats.org/officeDocument/2006/relationships/oleObject" Target="../embeddings/oleObject1652.bin"/><Relationship Id="rId887" Type="http://schemas.openxmlformats.org/officeDocument/2006/relationships/oleObject" Target="../embeddings/oleObject1834.bin"/><Relationship Id="rId137" Type="http://schemas.openxmlformats.org/officeDocument/2006/relationships/oleObject" Target="../embeddings/oleObject1084.bin"/><Relationship Id="rId302" Type="http://schemas.openxmlformats.org/officeDocument/2006/relationships/oleObject" Target="../embeddings/oleObject1249.bin"/><Relationship Id="rId344" Type="http://schemas.openxmlformats.org/officeDocument/2006/relationships/oleObject" Target="../embeddings/oleObject1291.bin"/><Relationship Id="rId691" Type="http://schemas.openxmlformats.org/officeDocument/2006/relationships/oleObject" Target="../embeddings/oleObject1638.bin"/><Relationship Id="rId747" Type="http://schemas.openxmlformats.org/officeDocument/2006/relationships/oleObject" Target="../embeddings/oleObject1694.bin"/><Relationship Id="rId789" Type="http://schemas.openxmlformats.org/officeDocument/2006/relationships/oleObject" Target="../embeddings/oleObject1736.bin"/><Relationship Id="rId912" Type="http://schemas.openxmlformats.org/officeDocument/2006/relationships/oleObject" Target="../embeddings/oleObject1859.bin"/><Relationship Id="rId954" Type="http://schemas.openxmlformats.org/officeDocument/2006/relationships/oleObject" Target="../embeddings/oleObject1901.bin"/><Relationship Id="rId41" Type="http://schemas.openxmlformats.org/officeDocument/2006/relationships/oleObject" Target="../embeddings/oleObject988.bin"/><Relationship Id="rId83" Type="http://schemas.openxmlformats.org/officeDocument/2006/relationships/oleObject" Target="../embeddings/oleObject1030.bin"/><Relationship Id="rId179" Type="http://schemas.openxmlformats.org/officeDocument/2006/relationships/oleObject" Target="../embeddings/oleObject1126.bin"/><Relationship Id="rId386" Type="http://schemas.openxmlformats.org/officeDocument/2006/relationships/oleObject" Target="../embeddings/oleObject1333.bin"/><Relationship Id="rId551" Type="http://schemas.openxmlformats.org/officeDocument/2006/relationships/oleObject" Target="../embeddings/oleObject1498.bin"/><Relationship Id="rId593" Type="http://schemas.openxmlformats.org/officeDocument/2006/relationships/oleObject" Target="../embeddings/oleObject1540.bin"/><Relationship Id="rId607" Type="http://schemas.openxmlformats.org/officeDocument/2006/relationships/oleObject" Target="../embeddings/oleObject1554.bin"/><Relationship Id="rId649" Type="http://schemas.openxmlformats.org/officeDocument/2006/relationships/oleObject" Target="../embeddings/oleObject1596.bin"/><Relationship Id="rId814" Type="http://schemas.openxmlformats.org/officeDocument/2006/relationships/oleObject" Target="../embeddings/oleObject1761.bin"/><Relationship Id="rId856" Type="http://schemas.openxmlformats.org/officeDocument/2006/relationships/oleObject" Target="../embeddings/oleObject1803.bin"/><Relationship Id="rId190" Type="http://schemas.openxmlformats.org/officeDocument/2006/relationships/oleObject" Target="../embeddings/oleObject1137.bin"/><Relationship Id="rId204" Type="http://schemas.openxmlformats.org/officeDocument/2006/relationships/oleObject" Target="../embeddings/oleObject1151.bin"/><Relationship Id="rId246" Type="http://schemas.openxmlformats.org/officeDocument/2006/relationships/oleObject" Target="../embeddings/oleObject1193.bin"/><Relationship Id="rId288" Type="http://schemas.openxmlformats.org/officeDocument/2006/relationships/oleObject" Target="../embeddings/oleObject1235.bin"/><Relationship Id="rId411" Type="http://schemas.openxmlformats.org/officeDocument/2006/relationships/oleObject" Target="../embeddings/oleObject1358.bin"/><Relationship Id="rId453" Type="http://schemas.openxmlformats.org/officeDocument/2006/relationships/oleObject" Target="../embeddings/oleObject1400.bin"/><Relationship Id="rId509" Type="http://schemas.openxmlformats.org/officeDocument/2006/relationships/oleObject" Target="../embeddings/oleObject1456.bin"/><Relationship Id="rId660" Type="http://schemas.openxmlformats.org/officeDocument/2006/relationships/oleObject" Target="../embeddings/oleObject1607.bin"/><Relationship Id="rId898" Type="http://schemas.openxmlformats.org/officeDocument/2006/relationships/oleObject" Target="../embeddings/oleObject1845.bin"/><Relationship Id="rId106" Type="http://schemas.openxmlformats.org/officeDocument/2006/relationships/oleObject" Target="../embeddings/oleObject1053.bin"/><Relationship Id="rId313" Type="http://schemas.openxmlformats.org/officeDocument/2006/relationships/oleObject" Target="../embeddings/oleObject1260.bin"/><Relationship Id="rId495" Type="http://schemas.openxmlformats.org/officeDocument/2006/relationships/oleObject" Target="../embeddings/oleObject1442.bin"/><Relationship Id="rId716" Type="http://schemas.openxmlformats.org/officeDocument/2006/relationships/oleObject" Target="../embeddings/oleObject1663.bin"/><Relationship Id="rId758" Type="http://schemas.openxmlformats.org/officeDocument/2006/relationships/oleObject" Target="../embeddings/oleObject1705.bin"/><Relationship Id="rId923" Type="http://schemas.openxmlformats.org/officeDocument/2006/relationships/oleObject" Target="../embeddings/oleObject1870.bin"/><Relationship Id="rId10" Type="http://schemas.openxmlformats.org/officeDocument/2006/relationships/oleObject" Target="../embeddings/oleObject957.bin"/><Relationship Id="rId52" Type="http://schemas.openxmlformats.org/officeDocument/2006/relationships/oleObject" Target="../embeddings/oleObject999.bin"/><Relationship Id="rId94" Type="http://schemas.openxmlformats.org/officeDocument/2006/relationships/oleObject" Target="../embeddings/oleObject1041.bin"/><Relationship Id="rId148" Type="http://schemas.openxmlformats.org/officeDocument/2006/relationships/oleObject" Target="../embeddings/oleObject1095.bin"/><Relationship Id="rId355" Type="http://schemas.openxmlformats.org/officeDocument/2006/relationships/oleObject" Target="../embeddings/oleObject1302.bin"/><Relationship Id="rId397" Type="http://schemas.openxmlformats.org/officeDocument/2006/relationships/oleObject" Target="../embeddings/oleObject1344.bin"/><Relationship Id="rId520" Type="http://schemas.openxmlformats.org/officeDocument/2006/relationships/oleObject" Target="../embeddings/oleObject1467.bin"/><Relationship Id="rId562" Type="http://schemas.openxmlformats.org/officeDocument/2006/relationships/oleObject" Target="../embeddings/oleObject1509.bin"/><Relationship Id="rId618" Type="http://schemas.openxmlformats.org/officeDocument/2006/relationships/oleObject" Target="../embeddings/oleObject1565.bin"/><Relationship Id="rId825" Type="http://schemas.openxmlformats.org/officeDocument/2006/relationships/oleObject" Target="../embeddings/oleObject1772.bin"/><Relationship Id="rId215" Type="http://schemas.openxmlformats.org/officeDocument/2006/relationships/oleObject" Target="../embeddings/oleObject1162.bin"/><Relationship Id="rId257" Type="http://schemas.openxmlformats.org/officeDocument/2006/relationships/oleObject" Target="../embeddings/oleObject1204.bin"/><Relationship Id="rId422" Type="http://schemas.openxmlformats.org/officeDocument/2006/relationships/oleObject" Target="../embeddings/oleObject1369.bin"/><Relationship Id="rId464" Type="http://schemas.openxmlformats.org/officeDocument/2006/relationships/oleObject" Target="../embeddings/oleObject1411.bin"/><Relationship Id="rId867" Type="http://schemas.openxmlformats.org/officeDocument/2006/relationships/oleObject" Target="../embeddings/oleObject1814.bin"/><Relationship Id="rId299" Type="http://schemas.openxmlformats.org/officeDocument/2006/relationships/oleObject" Target="../embeddings/oleObject1246.bin"/><Relationship Id="rId727" Type="http://schemas.openxmlformats.org/officeDocument/2006/relationships/oleObject" Target="../embeddings/oleObject1674.bin"/><Relationship Id="rId934" Type="http://schemas.openxmlformats.org/officeDocument/2006/relationships/oleObject" Target="../embeddings/oleObject1881.bin"/><Relationship Id="rId63" Type="http://schemas.openxmlformats.org/officeDocument/2006/relationships/oleObject" Target="../embeddings/oleObject1010.bin"/><Relationship Id="rId159" Type="http://schemas.openxmlformats.org/officeDocument/2006/relationships/oleObject" Target="../embeddings/oleObject1106.bin"/><Relationship Id="rId366" Type="http://schemas.openxmlformats.org/officeDocument/2006/relationships/oleObject" Target="../embeddings/oleObject1313.bin"/><Relationship Id="rId573" Type="http://schemas.openxmlformats.org/officeDocument/2006/relationships/oleObject" Target="../embeddings/oleObject1520.bin"/><Relationship Id="rId780" Type="http://schemas.openxmlformats.org/officeDocument/2006/relationships/oleObject" Target="../embeddings/oleObject1727.bin"/><Relationship Id="rId226" Type="http://schemas.openxmlformats.org/officeDocument/2006/relationships/oleObject" Target="../embeddings/oleObject1173.bin"/><Relationship Id="rId433" Type="http://schemas.openxmlformats.org/officeDocument/2006/relationships/oleObject" Target="../embeddings/oleObject1380.bin"/><Relationship Id="rId878" Type="http://schemas.openxmlformats.org/officeDocument/2006/relationships/oleObject" Target="../embeddings/oleObject1825.bin"/><Relationship Id="rId640" Type="http://schemas.openxmlformats.org/officeDocument/2006/relationships/oleObject" Target="../embeddings/oleObject1587.bin"/><Relationship Id="rId738" Type="http://schemas.openxmlformats.org/officeDocument/2006/relationships/oleObject" Target="../embeddings/oleObject1685.bin"/><Relationship Id="rId945" Type="http://schemas.openxmlformats.org/officeDocument/2006/relationships/oleObject" Target="../embeddings/oleObject1892.bin"/><Relationship Id="rId74" Type="http://schemas.openxmlformats.org/officeDocument/2006/relationships/oleObject" Target="../embeddings/oleObject1021.bin"/><Relationship Id="rId377" Type="http://schemas.openxmlformats.org/officeDocument/2006/relationships/oleObject" Target="../embeddings/oleObject1324.bin"/><Relationship Id="rId500" Type="http://schemas.openxmlformats.org/officeDocument/2006/relationships/oleObject" Target="../embeddings/oleObject1447.bin"/><Relationship Id="rId584" Type="http://schemas.openxmlformats.org/officeDocument/2006/relationships/oleObject" Target="../embeddings/oleObject1531.bin"/><Relationship Id="rId805" Type="http://schemas.openxmlformats.org/officeDocument/2006/relationships/oleObject" Target="../embeddings/oleObject1752.bin"/><Relationship Id="rId5" Type="http://schemas.openxmlformats.org/officeDocument/2006/relationships/image" Target="../media/image52.png"/><Relationship Id="rId237" Type="http://schemas.openxmlformats.org/officeDocument/2006/relationships/oleObject" Target="../embeddings/oleObject1184.bin"/><Relationship Id="rId791" Type="http://schemas.openxmlformats.org/officeDocument/2006/relationships/oleObject" Target="../embeddings/oleObject1738.bin"/><Relationship Id="rId889" Type="http://schemas.openxmlformats.org/officeDocument/2006/relationships/oleObject" Target="../embeddings/oleObject1836.bin"/><Relationship Id="rId444" Type="http://schemas.openxmlformats.org/officeDocument/2006/relationships/oleObject" Target="../embeddings/oleObject1391.bin"/><Relationship Id="rId651" Type="http://schemas.openxmlformats.org/officeDocument/2006/relationships/oleObject" Target="../embeddings/oleObject1598.bin"/><Relationship Id="rId749" Type="http://schemas.openxmlformats.org/officeDocument/2006/relationships/oleObject" Target="../embeddings/oleObject1696.bin"/><Relationship Id="rId290" Type="http://schemas.openxmlformats.org/officeDocument/2006/relationships/oleObject" Target="../embeddings/oleObject1237.bin"/><Relationship Id="rId304" Type="http://schemas.openxmlformats.org/officeDocument/2006/relationships/oleObject" Target="../embeddings/oleObject1251.bin"/><Relationship Id="rId388" Type="http://schemas.openxmlformats.org/officeDocument/2006/relationships/oleObject" Target="../embeddings/oleObject1335.bin"/><Relationship Id="rId511" Type="http://schemas.openxmlformats.org/officeDocument/2006/relationships/oleObject" Target="../embeddings/oleObject1458.bin"/><Relationship Id="rId609" Type="http://schemas.openxmlformats.org/officeDocument/2006/relationships/oleObject" Target="../embeddings/oleObject1556.bin"/><Relationship Id="rId956" Type="http://schemas.openxmlformats.org/officeDocument/2006/relationships/image" Target="../media/image78.png"/><Relationship Id="rId85" Type="http://schemas.openxmlformats.org/officeDocument/2006/relationships/oleObject" Target="../embeddings/oleObject1032.bin"/><Relationship Id="rId150" Type="http://schemas.openxmlformats.org/officeDocument/2006/relationships/oleObject" Target="../embeddings/oleObject1097.bin"/><Relationship Id="rId595" Type="http://schemas.openxmlformats.org/officeDocument/2006/relationships/oleObject" Target="../embeddings/oleObject1542.bin"/><Relationship Id="rId816" Type="http://schemas.openxmlformats.org/officeDocument/2006/relationships/oleObject" Target="../embeddings/oleObject1763.bin"/><Relationship Id="rId248" Type="http://schemas.openxmlformats.org/officeDocument/2006/relationships/oleObject" Target="../embeddings/oleObject1195.bin"/><Relationship Id="rId455" Type="http://schemas.openxmlformats.org/officeDocument/2006/relationships/oleObject" Target="../embeddings/oleObject1402.bin"/><Relationship Id="rId662" Type="http://schemas.openxmlformats.org/officeDocument/2006/relationships/oleObject" Target="../embeddings/oleObject1609.bin"/><Relationship Id="rId12" Type="http://schemas.openxmlformats.org/officeDocument/2006/relationships/oleObject" Target="../embeddings/oleObject959.bin"/><Relationship Id="rId108" Type="http://schemas.openxmlformats.org/officeDocument/2006/relationships/oleObject" Target="../embeddings/oleObject1055.bin"/><Relationship Id="rId315" Type="http://schemas.openxmlformats.org/officeDocument/2006/relationships/oleObject" Target="../embeddings/oleObject1262.bin"/><Relationship Id="rId522" Type="http://schemas.openxmlformats.org/officeDocument/2006/relationships/oleObject" Target="../embeddings/oleObject1469.bin"/><Relationship Id="rId96" Type="http://schemas.openxmlformats.org/officeDocument/2006/relationships/oleObject" Target="../embeddings/oleObject1043.bin"/><Relationship Id="rId161" Type="http://schemas.openxmlformats.org/officeDocument/2006/relationships/oleObject" Target="../embeddings/oleObject1108.bin"/><Relationship Id="rId399" Type="http://schemas.openxmlformats.org/officeDocument/2006/relationships/oleObject" Target="../embeddings/oleObject1346.bin"/><Relationship Id="rId827" Type="http://schemas.openxmlformats.org/officeDocument/2006/relationships/oleObject" Target="../embeddings/oleObject1774.bin"/><Relationship Id="rId259" Type="http://schemas.openxmlformats.org/officeDocument/2006/relationships/oleObject" Target="../embeddings/oleObject1206.bin"/><Relationship Id="rId466" Type="http://schemas.openxmlformats.org/officeDocument/2006/relationships/oleObject" Target="../embeddings/oleObject1413.bin"/><Relationship Id="rId673" Type="http://schemas.openxmlformats.org/officeDocument/2006/relationships/oleObject" Target="../embeddings/oleObject1620.bin"/><Relationship Id="rId880" Type="http://schemas.openxmlformats.org/officeDocument/2006/relationships/oleObject" Target="../embeddings/oleObject1827.bin"/><Relationship Id="rId23" Type="http://schemas.openxmlformats.org/officeDocument/2006/relationships/oleObject" Target="../embeddings/oleObject970.bin"/><Relationship Id="rId119" Type="http://schemas.openxmlformats.org/officeDocument/2006/relationships/oleObject" Target="../embeddings/oleObject1066.bin"/><Relationship Id="rId326" Type="http://schemas.openxmlformats.org/officeDocument/2006/relationships/oleObject" Target="../embeddings/oleObject1273.bin"/><Relationship Id="rId533" Type="http://schemas.openxmlformats.org/officeDocument/2006/relationships/oleObject" Target="../embeddings/oleObject1480.bin"/><Relationship Id="rId740" Type="http://schemas.openxmlformats.org/officeDocument/2006/relationships/oleObject" Target="../embeddings/oleObject1687.bin"/><Relationship Id="rId838" Type="http://schemas.openxmlformats.org/officeDocument/2006/relationships/oleObject" Target="../embeddings/oleObject1785.bin"/><Relationship Id="rId172" Type="http://schemas.openxmlformats.org/officeDocument/2006/relationships/oleObject" Target="../embeddings/oleObject1119.bin"/><Relationship Id="rId477" Type="http://schemas.openxmlformats.org/officeDocument/2006/relationships/oleObject" Target="../embeddings/oleObject1424.bin"/><Relationship Id="rId600" Type="http://schemas.openxmlformats.org/officeDocument/2006/relationships/oleObject" Target="../embeddings/oleObject1547.bin"/><Relationship Id="rId684" Type="http://schemas.openxmlformats.org/officeDocument/2006/relationships/oleObject" Target="../embeddings/oleObject1631.bin"/><Relationship Id="rId337" Type="http://schemas.openxmlformats.org/officeDocument/2006/relationships/oleObject" Target="../embeddings/oleObject1284.bin"/><Relationship Id="rId891" Type="http://schemas.openxmlformats.org/officeDocument/2006/relationships/oleObject" Target="../embeddings/oleObject1838.bin"/><Relationship Id="rId905" Type="http://schemas.openxmlformats.org/officeDocument/2006/relationships/oleObject" Target="../embeddings/oleObject1852.bin"/><Relationship Id="rId34" Type="http://schemas.openxmlformats.org/officeDocument/2006/relationships/oleObject" Target="../embeddings/oleObject981.bin"/><Relationship Id="rId544" Type="http://schemas.openxmlformats.org/officeDocument/2006/relationships/oleObject" Target="../embeddings/oleObject1491.bin"/><Relationship Id="rId751" Type="http://schemas.openxmlformats.org/officeDocument/2006/relationships/oleObject" Target="../embeddings/oleObject1698.bin"/><Relationship Id="rId849" Type="http://schemas.openxmlformats.org/officeDocument/2006/relationships/oleObject" Target="../embeddings/oleObject1796.bin"/><Relationship Id="rId183" Type="http://schemas.openxmlformats.org/officeDocument/2006/relationships/oleObject" Target="../embeddings/oleObject1130.bin"/><Relationship Id="rId390" Type="http://schemas.openxmlformats.org/officeDocument/2006/relationships/oleObject" Target="../embeddings/oleObject1337.bin"/><Relationship Id="rId404" Type="http://schemas.openxmlformats.org/officeDocument/2006/relationships/oleObject" Target="../embeddings/oleObject1351.bin"/><Relationship Id="rId611" Type="http://schemas.openxmlformats.org/officeDocument/2006/relationships/oleObject" Target="../embeddings/oleObject1558.bin"/><Relationship Id="rId250" Type="http://schemas.openxmlformats.org/officeDocument/2006/relationships/oleObject" Target="../embeddings/oleObject1197.bin"/><Relationship Id="rId488" Type="http://schemas.openxmlformats.org/officeDocument/2006/relationships/oleObject" Target="../embeddings/oleObject1435.bin"/><Relationship Id="rId695" Type="http://schemas.openxmlformats.org/officeDocument/2006/relationships/oleObject" Target="../embeddings/oleObject1642.bin"/><Relationship Id="rId709" Type="http://schemas.openxmlformats.org/officeDocument/2006/relationships/oleObject" Target="../embeddings/oleObject1656.bin"/><Relationship Id="rId916" Type="http://schemas.openxmlformats.org/officeDocument/2006/relationships/oleObject" Target="../embeddings/oleObject1863.bin"/><Relationship Id="rId45" Type="http://schemas.openxmlformats.org/officeDocument/2006/relationships/oleObject" Target="../embeddings/oleObject992.bin"/><Relationship Id="rId110" Type="http://schemas.openxmlformats.org/officeDocument/2006/relationships/oleObject" Target="../embeddings/oleObject1057.bin"/><Relationship Id="rId348" Type="http://schemas.openxmlformats.org/officeDocument/2006/relationships/oleObject" Target="../embeddings/oleObject1295.bin"/><Relationship Id="rId555" Type="http://schemas.openxmlformats.org/officeDocument/2006/relationships/oleObject" Target="../embeddings/oleObject1502.bin"/><Relationship Id="rId762" Type="http://schemas.openxmlformats.org/officeDocument/2006/relationships/oleObject" Target="../embeddings/oleObject1709.bin"/><Relationship Id="rId194" Type="http://schemas.openxmlformats.org/officeDocument/2006/relationships/oleObject" Target="../embeddings/oleObject1141.bin"/><Relationship Id="rId208" Type="http://schemas.openxmlformats.org/officeDocument/2006/relationships/oleObject" Target="../embeddings/oleObject1155.bin"/><Relationship Id="rId415" Type="http://schemas.openxmlformats.org/officeDocument/2006/relationships/oleObject" Target="../embeddings/oleObject1362.bin"/><Relationship Id="rId622" Type="http://schemas.openxmlformats.org/officeDocument/2006/relationships/oleObject" Target="../embeddings/oleObject1569.bin"/><Relationship Id="rId261" Type="http://schemas.openxmlformats.org/officeDocument/2006/relationships/oleObject" Target="../embeddings/oleObject1208.bin"/><Relationship Id="rId499" Type="http://schemas.openxmlformats.org/officeDocument/2006/relationships/oleObject" Target="../embeddings/oleObject1446.bin"/><Relationship Id="rId927" Type="http://schemas.openxmlformats.org/officeDocument/2006/relationships/oleObject" Target="../embeddings/oleObject1874.bin"/><Relationship Id="rId56" Type="http://schemas.openxmlformats.org/officeDocument/2006/relationships/oleObject" Target="../embeddings/oleObject1003.bin"/><Relationship Id="rId359" Type="http://schemas.openxmlformats.org/officeDocument/2006/relationships/oleObject" Target="../embeddings/oleObject1306.bin"/><Relationship Id="rId566" Type="http://schemas.openxmlformats.org/officeDocument/2006/relationships/oleObject" Target="../embeddings/oleObject1513.bin"/><Relationship Id="rId773" Type="http://schemas.openxmlformats.org/officeDocument/2006/relationships/oleObject" Target="../embeddings/oleObject1720.bin"/><Relationship Id="rId121" Type="http://schemas.openxmlformats.org/officeDocument/2006/relationships/oleObject" Target="../embeddings/oleObject1068.bin"/><Relationship Id="rId219" Type="http://schemas.openxmlformats.org/officeDocument/2006/relationships/oleObject" Target="../embeddings/oleObject1166.bin"/><Relationship Id="rId426" Type="http://schemas.openxmlformats.org/officeDocument/2006/relationships/oleObject" Target="../embeddings/oleObject1373.bin"/><Relationship Id="rId633" Type="http://schemas.openxmlformats.org/officeDocument/2006/relationships/oleObject" Target="../embeddings/oleObject1580.bin"/><Relationship Id="rId840" Type="http://schemas.openxmlformats.org/officeDocument/2006/relationships/oleObject" Target="../embeddings/oleObject1787.bin"/><Relationship Id="rId938" Type="http://schemas.openxmlformats.org/officeDocument/2006/relationships/oleObject" Target="../embeddings/oleObject1885.bin"/><Relationship Id="rId67" Type="http://schemas.openxmlformats.org/officeDocument/2006/relationships/oleObject" Target="../embeddings/oleObject1014.bin"/><Relationship Id="rId272" Type="http://schemas.openxmlformats.org/officeDocument/2006/relationships/oleObject" Target="../embeddings/oleObject1219.bin"/><Relationship Id="rId577" Type="http://schemas.openxmlformats.org/officeDocument/2006/relationships/oleObject" Target="../embeddings/oleObject1524.bin"/><Relationship Id="rId700" Type="http://schemas.openxmlformats.org/officeDocument/2006/relationships/oleObject" Target="../embeddings/oleObject1647.bin"/><Relationship Id="rId132" Type="http://schemas.openxmlformats.org/officeDocument/2006/relationships/oleObject" Target="../embeddings/oleObject1079.bin"/><Relationship Id="rId784" Type="http://schemas.openxmlformats.org/officeDocument/2006/relationships/oleObject" Target="../embeddings/oleObject1731.bin"/><Relationship Id="rId437" Type="http://schemas.openxmlformats.org/officeDocument/2006/relationships/oleObject" Target="../embeddings/oleObject1384.bin"/><Relationship Id="rId644" Type="http://schemas.openxmlformats.org/officeDocument/2006/relationships/oleObject" Target="../embeddings/oleObject1591.bin"/><Relationship Id="rId851" Type="http://schemas.openxmlformats.org/officeDocument/2006/relationships/oleObject" Target="../embeddings/oleObject1798.bin"/><Relationship Id="rId283" Type="http://schemas.openxmlformats.org/officeDocument/2006/relationships/oleObject" Target="../embeddings/oleObject1230.bin"/><Relationship Id="rId490" Type="http://schemas.openxmlformats.org/officeDocument/2006/relationships/oleObject" Target="../embeddings/oleObject1437.bin"/><Relationship Id="rId504" Type="http://schemas.openxmlformats.org/officeDocument/2006/relationships/oleObject" Target="../embeddings/oleObject1451.bin"/><Relationship Id="rId711" Type="http://schemas.openxmlformats.org/officeDocument/2006/relationships/oleObject" Target="../embeddings/oleObject1658.bin"/><Relationship Id="rId949" Type="http://schemas.openxmlformats.org/officeDocument/2006/relationships/oleObject" Target="../embeddings/oleObject1896.bin"/><Relationship Id="rId78" Type="http://schemas.openxmlformats.org/officeDocument/2006/relationships/oleObject" Target="../embeddings/oleObject1025.bin"/><Relationship Id="rId143" Type="http://schemas.openxmlformats.org/officeDocument/2006/relationships/oleObject" Target="../embeddings/oleObject1090.bin"/><Relationship Id="rId350" Type="http://schemas.openxmlformats.org/officeDocument/2006/relationships/oleObject" Target="../embeddings/oleObject1297.bin"/><Relationship Id="rId588" Type="http://schemas.openxmlformats.org/officeDocument/2006/relationships/oleObject" Target="../embeddings/oleObject1535.bin"/><Relationship Id="rId795" Type="http://schemas.openxmlformats.org/officeDocument/2006/relationships/oleObject" Target="../embeddings/oleObject1742.bin"/><Relationship Id="rId809" Type="http://schemas.openxmlformats.org/officeDocument/2006/relationships/oleObject" Target="../embeddings/oleObject1756.bin"/><Relationship Id="rId9" Type="http://schemas.openxmlformats.org/officeDocument/2006/relationships/image" Target="../media/image53.png"/><Relationship Id="rId210" Type="http://schemas.openxmlformats.org/officeDocument/2006/relationships/oleObject" Target="../embeddings/oleObject1157.bin"/><Relationship Id="rId448" Type="http://schemas.openxmlformats.org/officeDocument/2006/relationships/oleObject" Target="../embeddings/oleObject1395.bin"/><Relationship Id="rId655" Type="http://schemas.openxmlformats.org/officeDocument/2006/relationships/oleObject" Target="../embeddings/oleObject1602.bin"/><Relationship Id="rId862" Type="http://schemas.openxmlformats.org/officeDocument/2006/relationships/oleObject" Target="../embeddings/oleObject180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2013.bin"/><Relationship Id="rId671" Type="http://schemas.openxmlformats.org/officeDocument/2006/relationships/oleObject" Target="../embeddings/oleObject2567.bin"/><Relationship Id="rId769" Type="http://schemas.openxmlformats.org/officeDocument/2006/relationships/oleObject" Target="../embeddings/oleObject2665.bin"/><Relationship Id="rId21" Type="http://schemas.openxmlformats.org/officeDocument/2006/relationships/oleObject" Target="../embeddings/oleObject1917.bin"/><Relationship Id="rId324" Type="http://schemas.openxmlformats.org/officeDocument/2006/relationships/oleObject" Target="../embeddings/oleObject2220.bin"/><Relationship Id="rId531" Type="http://schemas.openxmlformats.org/officeDocument/2006/relationships/oleObject" Target="../embeddings/oleObject2427.bin"/><Relationship Id="rId629" Type="http://schemas.openxmlformats.org/officeDocument/2006/relationships/oleObject" Target="../embeddings/oleObject2525.bin"/><Relationship Id="rId170" Type="http://schemas.openxmlformats.org/officeDocument/2006/relationships/oleObject" Target="../embeddings/oleObject2066.bin"/><Relationship Id="rId836" Type="http://schemas.openxmlformats.org/officeDocument/2006/relationships/oleObject" Target="../embeddings/oleObject2732.bin"/><Relationship Id="rId268" Type="http://schemas.openxmlformats.org/officeDocument/2006/relationships/oleObject" Target="../embeddings/oleObject2164.bin"/><Relationship Id="rId475" Type="http://schemas.openxmlformats.org/officeDocument/2006/relationships/oleObject" Target="../embeddings/oleObject2371.bin"/><Relationship Id="rId682" Type="http://schemas.openxmlformats.org/officeDocument/2006/relationships/oleObject" Target="../embeddings/oleObject2578.bin"/><Relationship Id="rId903" Type="http://schemas.openxmlformats.org/officeDocument/2006/relationships/oleObject" Target="../embeddings/oleObject2799.bin"/><Relationship Id="rId32" Type="http://schemas.openxmlformats.org/officeDocument/2006/relationships/oleObject" Target="../embeddings/oleObject1928.bin"/><Relationship Id="rId128" Type="http://schemas.openxmlformats.org/officeDocument/2006/relationships/oleObject" Target="../embeddings/oleObject2024.bin"/><Relationship Id="rId335" Type="http://schemas.openxmlformats.org/officeDocument/2006/relationships/oleObject" Target="../embeddings/oleObject2231.bin"/><Relationship Id="rId542" Type="http://schemas.openxmlformats.org/officeDocument/2006/relationships/oleObject" Target="../embeddings/oleObject2438.bin"/><Relationship Id="rId181" Type="http://schemas.openxmlformats.org/officeDocument/2006/relationships/oleObject" Target="../embeddings/oleObject2077.bin"/><Relationship Id="rId402" Type="http://schemas.openxmlformats.org/officeDocument/2006/relationships/oleObject" Target="../embeddings/oleObject2298.bin"/><Relationship Id="rId847" Type="http://schemas.openxmlformats.org/officeDocument/2006/relationships/oleObject" Target="../embeddings/oleObject2743.bin"/><Relationship Id="rId279" Type="http://schemas.openxmlformats.org/officeDocument/2006/relationships/oleObject" Target="../embeddings/oleObject2175.bin"/><Relationship Id="rId486" Type="http://schemas.openxmlformats.org/officeDocument/2006/relationships/oleObject" Target="../embeddings/oleObject2382.bin"/><Relationship Id="rId693" Type="http://schemas.openxmlformats.org/officeDocument/2006/relationships/oleObject" Target="../embeddings/oleObject2589.bin"/><Relationship Id="rId707" Type="http://schemas.openxmlformats.org/officeDocument/2006/relationships/oleObject" Target="../embeddings/oleObject2603.bin"/><Relationship Id="rId914" Type="http://schemas.openxmlformats.org/officeDocument/2006/relationships/oleObject" Target="../embeddings/oleObject2810.bin"/><Relationship Id="rId43" Type="http://schemas.openxmlformats.org/officeDocument/2006/relationships/oleObject" Target="../embeddings/oleObject1939.bin"/><Relationship Id="rId139" Type="http://schemas.openxmlformats.org/officeDocument/2006/relationships/oleObject" Target="../embeddings/oleObject2035.bin"/><Relationship Id="rId346" Type="http://schemas.openxmlformats.org/officeDocument/2006/relationships/oleObject" Target="../embeddings/oleObject2242.bin"/><Relationship Id="rId553" Type="http://schemas.openxmlformats.org/officeDocument/2006/relationships/oleObject" Target="../embeddings/oleObject2449.bin"/><Relationship Id="rId760" Type="http://schemas.openxmlformats.org/officeDocument/2006/relationships/oleObject" Target="../embeddings/oleObject2656.bin"/><Relationship Id="rId192" Type="http://schemas.openxmlformats.org/officeDocument/2006/relationships/oleObject" Target="../embeddings/oleObject2088.bin"/><Relationship Id="rId206" Type="http://schemas.openxmlformats.org/officeDocument/2006/relationships/oleObject" Target="../embeddings/oleObject2102.bin"/><Relationship Id="rId413" Type="http://schemas.openxmlformats.org/officeDocument/2006/relationships/oleObject" Target="../embeddings/oleObject2309.bin"/><Relationship Id="rId858" Type="http://schemas.openxmlformats.org/officeDocument/2006/relationships/oleObject" Target="../embeddings/oleObject2754.bin"/><Relationship Id="rId497" Type="http://schemas.openxmlformats.org/officeDocument/2006/relationships/oleObject" Target="../embeddings/oleObject2393.bin"/><Relationship Id="rId620" Type="http://schemas.openxmlformats.org/officeDocument/2006/relationships/oleObject" Target="../embeddings/oleObject2516.bin"/><Relationship Id="rId718" Type="http://schemas.openxmlformats.org/officeDocument/2006/relationships/oleObject" Target="../embeddings/oleObject2614.bin"/><Relationship Id="rId925" Type="http://schemas.openxmlformats.org/officeDocument/2006/relationships/oleObject" Target="../embeddings/oleObject2821.bin"/><Relationship Id="rId357" Type="http://schemas.openxmlformats.org/officeDocument/2006/relationships/oleObject" Target="../embeddings/oleObject2253.bin"/><Relationship Id="rId54" Type="http://schemas.openxmlformats.org/officeDocument/2006/relationships/oleObject" Target="../embeddings/oleObject1950.bin"/><Relationship Id="rId217" Type="http://schemas.openxmlformats.org/officeDocument/2006/relationships/oleObject" Target="../embeddings/oleObject2113.bin"/><Relationship Id="rId564" Type="http://schemas.openxmlformats.org/officeDocument/2006/relationships/oleObject" Target="../embeddings/oleObject2460.bin"/><Relationship Id="rId771" Type="http://schemas.openxmlformats.org/officeDocument/2006/relationships/oleObject" Target="../embeddings/oleObject2667.bin"/><Relationship Id="rId869" Type="http://schemas.openxmlformats.org/officeDocument/2006/relationships/oleObject" Target="../embeddings/oleObject2765.bin"/><Relationship Id="rId424" Type="http://schemas.openxmlformats.org/officeDocument/2006/relationships/oleObject" Target="../embeddings/oleObject2320.bin"/><Relationship Id="rId631" Type="http://schemas.openxmlformats.org/officeDocument/2006/relationships/oleObject" Target="../embeddings/oleObject2527.bin"/><Relationship Id="rId729" Type="http://schemas.openxmlformats.org/officeDocument/2006/relationships/oleObject" Target="../embeddings/oleObject2625.bin"/><Relationship Id="rId270" Type="http://schemas.openxmlformats.org/officeDocument/2006/relationships/oleObject" Target="../embeddings/oleObject2166.bin"/><Relationship Id="rId936" Type="http://schemas.openxmlformats.org/officeDocument/2006/relationships/oleObject" Target="../embeddings/oleObject2832.bin"/><Relationship Id="rId65" Type="http://schemas.openxmlformats.org/officeDocument/2006/relationships/oleObject" Target="../embeddings/oleObject1961.bin"/><Relationship Id="rId130" Type="http://schemas.openxmlformats.org/officeDocument/2006/relationships/oleObject" Target="../embeddings/oleObject2026.bin"/><Relationship Id="rId368" Type="http://schemas.openxmlformats.org/officeDocument/2006/relationships/oleObject" Target="../embeddings/oleObject2264.bin"/><Relationship Id="rId575" Type="http://schemas.openxmlformats.org/officeDocument/2006/relationships/oleObject" Target="../embeddings/oleObject2471.bin"/><Relationship Id="rId782" Type="http://schemas.openxmlformats.org/officeDocument/2006/relationships/oleObject" Target="../embeddings/oleObject2678.bin"/><Relationship Id="rId228" Type="http://schemas.openxmlformats.org/officeDocument/2006/relationships/oleObject" Target="../embeddings/oleObject2124.bin"/><Relationship Id="rId435" Type="http://schemas.openxmlformats.org/officeDocument/2006/relationships/oleObject" Target="../embeddings/oleObject2331.bin"/><Relationship Id="rId642" Type="http://schemas.openxmlformats.org/officeDocument/2006/relationships/oleObject" Target="../embeddings/oleObject2538.bin"/><Relationship Id="rId281" Type="http://schemas.openxmlformats.org/officeDocument/2006/relationships/oleObject" Target="../embeddings/oleObject2177.bin"/><Relationship Id="rId502" Type="http://schemas.openxmlformats.org/officeDocument/2006/relationships/oleObject" Target="../embeddings/oleObject2398.bin"/><Relationship Id="rId947" Type="http://schemas.openxmlformats.org/officeDocument/2006/relationships/oleObject" Target="../embeddings/oleObject2843.bin"/><Relationship Id="rId76" Type="http://schemas.openxmlformats.org/officeDocument/2006/relationships/oleObject" Target="../embeddings/oleObject1972.bin"/><Relationship Id="rId141" Type="http://schemas.openxmlformats.org/officeDocument/2006/relationships/oleObject" Target="../embeddings/oleObject2037.bin"/><Relationship Id="rId379" Type="http://schemas.openxmlformats.org/officeDocument/2006/relationships/oleObject" Target="../embeddings/oleObject2275.bin"/><Relationship Id="rId586" Type="http://schemas.openxmlformats.org/officeDocument/2006/relationships/oleObject" Target="../embeddings/oleObject2482.bin"/><Relationship Id="rId793" Type="http://schemas.openxmlformats.org/officeDocument/2006/relationships/oleObject" Target="../embeddings/oleObject2689.bin"/><Relationship Id="rId807" Type="http://schemas.openxmlformats.org/officeDocument/2006/relationships/oleObject" Target="../embeddings/oleObject2703.bin"/><Relationship Id="rId7" Type="http://schemas.openxmlformats.org/officeDocument/2006/relationships/oleObject" Target="../embeddings/oleObject1904.bin"/><Relationship Id="rId239" Type="http://schemas.openxmlformats.org/officeDocument/2006/relationships/oleObject" Target="../embeddings/oleObject2135.bin"/><Relationship Id="rId446" Type="http://schemas.openxmlformats.org/officeDocument/2006/relationships/oleObject" Target="../embeddings/oleObject2342.bin"/><Relationship Id="rId653" Type="http://schemas.openxmlformats.org/officeDocument/2006/relationships/oleObject" Target="../embeddings/oleObject2549.bin"/><Relationship Id="rId292" Type="http://schemas.openxmlformats.org/officeDocument/2006/relationships/oleObject" Target="../embeddings/oleObject2188.bin"/><Relationship Id="rId306" Type="http://schemas.openxmlformats.org/officeDocument/2006/relationships/oleObject" Target="../embeddings/oleObject2202.bin"/><Relationship Id="rId860" Type="http://schemas.openxmlformats.org/officeDocument/2006/relationships/oleObject" Target="../embeddings/oleObject2756.bin"/><Relationship Id="rId958" Type="http://schemas.openxmlformats.org/officeDocument/2006/relationships/image" Target="../media/image78.png"/><Relationship Id="rId87" Type="http://schemas.openxmlformats.org/officeDocument/2006/relationships/oleObject" Target="../embeddings/oleObject1983.bin"/><Relationship Id="rId513" Type="http://schemas.openxmlformats.org/officeDocument/2006/relationships/oleObject" Target="../embeddings/oleObject2409.bin"/><Relationship Id="rId597" Type="http://schemas.openxmlformats.org/officeDocument/2006/relationships/oleObject" Target="../embeddings/oleObject2493.bin"/><Relationship Id="rId720" Type="http://schemas.openxmlformats.org/officeDocument/2006/relationships/oleObject" Target="../embeddings/oleObject2616.bin"/><Relationship Id="rId818" Type="http://schemas.openxmlformats.org/officeDocument/2006/relationships/oleObject" Target="../embeddings/oleObject2714.bin"/><Relationship Id="rId152" Type="http://schemas.openxmlformats.org/officeDocument/2006/relationships/oleObject" Target="../embeddings/oleObject2048.bin"/><Relationship Id="rId457" Type="http://schemas.openxmlformats.org/officeDocument/2006/relationships/oleObject" Target="../embeddings/oleObject2353.bin"/><Relationship Id="rId664" Type="http://schemas.openxmlformats.org/officeDocument/2006/relationships/oleObject" Target="../embeddings/oleObject2560.bin"/><Relationship Id="rId871" Type="http://schemas.openxmlformats.org/officeDocument/2006/relationships/oleObject" Target="../embeddings/oleObject2767.bin"/><Relationship Id="rId14" Type="http://schemas.openxmlformats.org/officeDocument/2006/relationships/oleObject" Target="../embeddings/oleObject1910.bin"/><Relationship Id="rId317" Type="http://schemas.openxmlformats.org/officeDocument/2006/relationships/oleObject" Target="../embeddings/oleObject2213.bin"/><Relationship Id="rId524" Type="http://schemas.openxmlformats.org/officeDocument/2006/relationships/oleObject" Target="../embeddings/oleObject2420.bin"/><Relationship Id="rId731" Type="http://schemas.openxmlformats.org/officeDocument/2006/relationships/oleObject" Target="../embeddings/oleObject2627.bin"/><Relationship Id="rId98" Type="http://schemas.openxmlformats.org/officeDocument/2006/relationships/oleObject" Target="../embeddings/oleObject1994.bin"/><Relationship Id="rId163" Type="http://schemas.openxmlformats.org/officeDocument/2006/relationships/oleObject" Target="../embeddings/oleObject2059.bin"/><Relationship Id="rId370" Type="http://schemas.openxmlformats.org/officeDocument/2006/relationships/oleObject" Target="../embeddings/oleObject2266.bin"/><Relationship Id="rId829" Type="http://schemas.openxmlformats.org/officeDocument/2006/relationships/oleObject" Target="../embeddings/oleObject2725.bin"/><Relationship Id="rId230" Type="http://schemas.openxmlformats.org/officeDocument/2006/relationships/oleObject" Target="../embeddings/oleObject2126.bin"/><Relationship Id="rId468" Type="http://schemas.openxmlformats.org/officeDocument/2006/relationships/oleObject" Target="../embeddings/oleObject2364.bin"/><Relationship Id="rId675" Type="http://schemas.openxmlformats.org/officeDocument/2006/relationships/oleObject" Target="../embeddings/oleObject2571.bin"/><Relationship Id="rId882" Type="http://schemas.openxmlformats.org/officeDocument/2006/relationships/oleObject" Target="../embeddings/oleObject2778.bin"/><Relationship Id="rId25" Type="http://schemas.openxmlformats.org/officeDocument/2006/relationships/oleObject" Target="../embeddings/oleObject1921.bin"/><Relationship Id="rId328" Type="http://schemas.openxmlformats.org/officeDocument/2006/relationships/oleObject" Target="../embeddings/oleObject2224.bin"/><Relationship Id="rId535" Type="http://schemas.openxmlformats.org/officeDocument/2006/relationships/oleObject" Target="../embeddings/oleObject2431.bin"/><Relationship Id="rId742" Type="http://schemas.openxmlformats.org/officeDocument/2006/relationships/oleObject" Target="../embeddings/oleObject2638.bin"/><Relationship Id="rId174" Type="http://schemas.openxmlformats.org/officeDocument/2006/relationships/oleObject" Target="../embeddings/oleObject2070.bin"/><Relationship Id="rId381" Type="http://schemas.openxmlformats.org/officeDocument/2006/relationships/oleObject" Target="../embeddings/oleObject2277.bin"/><Relationship Id="rId602" Type="http://schemas.openxmlformats.org/officeDocument/2006/relationships/oleObject" Target="../embeddings/oleObject2498.bin"/><Relationship Id="rId241" Type="http://schemas.openxmlformats.org/officeDocument/2006/relationships/oleObject" Target="../embeddings/oleObject2137.bin"/><Relationship Id="rId479" Type="http://schemas.openxmlformats.org/officeDocument/2006/relationships/oleObject" Target="../embeddings/oleObject2375.bin"/><Relationship Id="rId686" Type="http://schemas.openxmlformats.org/officeDocument/2006/relationships/oleObject" Target="../embeddings/oleObject2582.bin"/><Relationship Id="rId893" Type="http://schemas.openxmlformats.org/officeDocument/2006/relationships/oleObject" Target="../embeddings/oleObject2789.bin"/><Relationship Id="rId907" Type="http://schemas.openxmlformats.org/officeDocument/2006/relationships/oleObject" Target="../embeddings/oleObject2803.bin"/><Relationship Id="rId36" Type="http://schemas.openxmlformats.org/officeDocument/2006/relationships/oleObject" Target="../embeddings/oleObject1932.bin"/><Relationship Id="rId339" Type="http://schemas.openxmlformats.org/officeDocument/2006/relationships/oleObject" Target="../embeddings/oleObject2235.bin"/><Relationship Id="rId546" Type="http://schemas.openxmlformats.org/officeDocument/2006/relationships/oleObject" Target="../embeddings/oleObject2442.bin"/><Relationship Id="rId753" Type="http://schemas.openxmlformats.org/officeDocument/2006/relationships/oleObject" Target="../embeddings/oleObject2649.bin"/><Relationship Id="rId101" Type="http://schemas.openxmlformats.org/officeDocument/2006/relationships/oleObject" Target="../embeddings/oleObject1997.bin"/><Relationship Id="rId185" Type="http://schemas.openxmlformats.org/officeDocument/2006/relationships/oleObject" Target="../embeddings/oleObject2081.bin"/><Relationship Id="rId406" Type="http://schemas.openxmlformats.org/officeDocument/2006/relationships/oleObject" Target="../embeddings/oleObject2302.bin"/><Relationship Id="rId392" Type="http://schemas.openxmlformats.org/officeDocument/2006/relationships/oleObject" Target="../embeddings/oleObject2288.bin"/><Relationship Id="rId613" Type="http://schemas.openxmlformats.org/officeDocument/2006/relationships/oleObject" Target="../embeddings/oleObject2509.bin"/><Relationship Id="rId697" Type="http://schemas.openxmlformats.org/officeDocument/2006/relationships/oleObject" Target="../embeddings/oleObject2593.bin"/><Relationship Id="rId820" Type="http://schemas.openxmlformats.org/officeDocument/2006/relationships/oleObject" Target="../embeddings/oleObject2716.bin"/><Relationship Id="rId918" Type="http://schemas.openxmlformats.org/officeDocument/2006/relationships/oleObject" Target="../embeddings/oleObject2814.bin"/><Relationship Id="rId252" Type="http://schemas.openxmlformats.org/officeDocument/2006/relationships/oleObject" Target="../embeddings/oleObject2148.bin"/><Relationship Id="rId294" Type="http://schemas.openxmlformats.org/officeDocument/2006/relationships/oleObject" Target="../embeddings/oleObject2190.bin"/><Relationship Id="rId308" Type="http://schemas.openxmlformats.org/officeDocument/2006/relationships/oleObject" Target="../embeddings/oleObject2204.bin"/><Relationship Id="rId515" Type="http://schemas.openxmlformats.org/officeDocument/2006/relationships/oleObject" Target="../embeddings/oleObject2411.bin"/><Relationship Id="rId722" Type="http://schemas.openxmlformats.org/officeDocument/2006/relationships/oleObject" Target="../embeddings/oleObject2618.bin"/><Relationship Id="rId47" Type="http://schemas.openxmlformats.org/officeDocument/2006/relationships/oleObject" Target="../embeddings/oleObject1943.bin"/><Relationship Id="rId89" Type="http://schemas.openxmlformats.org/officeDocument/2006/relationships/oleObject" Target="../embeddings/oleObject1985.bin"/><Relationship Id="rId112" Type="http://schemas.openxmlformats.org/officeDocument/2006/relationships/oleObject" Target="../embeddings/oleObject2008.bin"/><Relationship Id="rId154" Type="http://schemas.openxmlformats.org/officeDocument/2006/relationships/oleObject" Target="../embeddings/oleObject2050.bin"/><Relationship Id="rId361" Type="http://schemas.openxmlformats.org/officeDocument/2006/relationships/oleObject" Target="../embeddings/oleObject2257.bin"/><Relationship Id="rId557" Type="http://schemas.openxmlformats.org/officeDocument/2006/relationships/oleObject" Target="../embeddings/oleObject2453.bin"/><Relationship Id="rId599" Type="http://schemas.openxmlformats.org/officeDocument/2006/relationships/oleObject" Target="../embeddings/oleObject2495.bin"/><Relationship Id="rId764" Type="http://schemas.openxmlformats.org/officeDocument/2006/relationships/oleObject" Target="../embeddings/oleObject2660.bin"/><Relationship Id="rId196" Type="http://schemas.openxmlformats.org/officeDocument/2006/relationships/oleObject" Target="../embeddings/oleObject2092.bin"/><Relationship Id="rId417" Type="http://schemas.openxmlformats.org/officeDocument/2006/relationships/oleObject" Target="../embeddings/oleObject2313.bin"/><Relationship Id="rId459" Type="http://schemas.openxmlformats.org/officeDocument/2006/relationships/oleObject" Target="../embeddings/oleObject2355.bin"/><Relationship Id="rId624" Type="http://schemas.openxmlformats.org/officeDocument/2006/relationships/oleObject" Target="../embeddings/oleObject2520.bin"/><Relationship Id="rId666" Type="http://schemas.openxmlformats.org/officeDocument/2006/relationships/oleObject" Target="../embeddings/oleObject2562.bin"/><Relationship Id="rId831" Type="http://schemas.openxmlformats.org/officeDocument/2006/relationships/oleObject" Target="../embeddings/oleObject2727.bin"/><Relationship Id="rId873" Type="http://schemas.openxmlformats.org/officeDocument/2006/relationships/oleObject" Target="../embeddings/oleObject2769.bin"/><Relationship Id="rId16" Type="http://schemas.openxmlformats.org/officeDocument/2006/relationships/oleObject" Target="../embeddings/oleObject1912.bin"/><Relationship Id="rId221" Type="http://schemas.openxmlformats.org/officeDocument/2006/relationships/oleObject" Target="../embeddings/oleObject2117.bin"/><Relationship Id="rId263" Type="http://schemas.openxmlformats.org/officeDocument/2006/relationships/oleObject" Target="../embeddings/oleObject2159.bin"/><Relationship Id="rId319" Type="http://schemas.openxmlformats.org/officeDocument/2006/relationships/oleObject" Target="../embeddings/oleObject2215.bin"/><Relationship Id="rId470" Type="http://schemas.openxmlformats.org/officeDocument/2006/relationships/oleObject" Target="../embeddings/oleObject2366.bin"/><Relationship Id="rId526" Type="http://schemas.openxmlformats.org/officeDocument/2006/relationships/oleObject" Target="../embeddings/oleObject2422.bin"/><Relationship Id="rId929" Type="http://schemas.openxmlformats.org/officeDocument/2006/relationships/oleObject" Target="../embeddings/oleObject2825.bin"/><Relationship Id="rId58" Type="http://schemas.openxmlformats.org/officeDocument/2006/relationships/oleObject" Target="../embeddings/oleObject1954.bin"/><Relationship Id="rId123" Type="http://schemas.openxmlformats.org/officeDocument/2006/relationships/oleObject" Target="../embeddings/oleObject2019.bin"/><Relationship Id="rId330" Type="http://schemas.openxmlformats.org/officeDocument/2006/relationships/oleObject" Target="../embeddings/oleObject2226.bin"/><Relationship Id="rId568" Type="http://schemas.openxmlformats.org/officeDocument/2006/relationships/oleObject" Target="../embeddings/oleObject2464.bin"/><Relationship Id="rId733" Type="http://schemas.openxmlformats.org/officeDocument/2006/relationships/oleObject" Target="../embeddings/oleObject2629.bin"/><Relationship Id="rId775" Type="http://schemas.openxmlformats.org/officeDocument/2006/relationships/oleObject" Target="../embeddings/oleObject2671.bin"/><Relationship Id="rId940" Type="http://schemas.openxmlformats.org/officeDocument/2006/relationships/oleObject" Target="../embeddings/oleObject2836.bin"/><Relationship Id="rId165" Type="http://schemas.openxmlformats.org/officeDocument/2006/relationships/oleObject" Target="../embeddings/oleObject2061.bin"/><Relationship Id="rId372" Type="http://schemas.openxmlformats.org/officeDocument/2006/relationships/oleObject" Target="../embeddings/oleObject2268.bin"/><Relationship Id="rId428" Type="http://schemas.openxmlformats.org/officeDocument/2006/relationships/oleObject" Target="../embeddings/oleObject2324.bin"/><Relationship Id="rId635" Type="http://schemas.openxmlformats.org/officeDocument/2006/relationships/oleObject" Target="../embeddings/oleObject2531.bin"/><Relationship Id="rId677" Type="http://schemas.openxmlformats.org/officeDocument/2006/relationships/oleObject" Target="../embeddings/oleObject2573.bin"/><Relationship Id="rId800" Type="http://schemas.openxmlformats.org/officeDocument/2006/relationships/oleObject" Target="../embeddings/oleObject2696.bin"/><Relationship Id="rId842" Type="http://schemas.openxmlformats.org/officeDocument/2006/relationships/oleObject" Target="../embeddings/oleObject2738.bin"/><Relationship Id="rId232" Type="http://schemas.openxmlformats.org/officeDocument/2006/relationships/oleObject" Target="../embeddings/oleObject2128.bin"/><Relationship Id="rId274" Type="http://schemas.openxmlformats.org/officeDocument/2006/relationships/oleObject" Target="../embeddings/oleObject2170.bin"/><Relationship Id="rId481" Type="http://schemas.openxmlformats.org/officeDocument/2006/relationships/oleObject" Target="../embeddings/oleObject2377.bin"/><Relationship Id="rId702" Type="http://schemas.openxmlformats.org/officeDocument/2006/relationships/oleObject" Target="../embeddings/oleObject2598.bin"/><Relationship Id="rId884" Type="http://schemas.openxmlformats.org/officeDocument/2006/relationships/oleObject" Target="../embeddings/oleObject2780.bin"/><Relationship Id="rId27" Type="http://schemas.openxmlformats.org/officeDocument/2006/relationships/oleObject" Target="../embeddings/oleObject1923.bin"/><Relationship Id="rId69" Type="http://schemas.openxmlformats.org/officeDocument/2006/relationships/oleObject" Target="../embeddings/oleObject1965.bin"/><Relationship Id="rId134" Type="http://schemas.openxmlformats.org/officeDocument/2006/relationships/oleObject" Target="../embeddings/oleObject2030.bin"/><Relationship Id="rId537" Type="http://schemas.openxmlformats.org/officeDocument/2006/relationships/oleObject" Target="../embeddings/oleObject2433.bin"/><Relationship Id="rId579" Type="http://schemas.openxmlformats.org/officeDocument/2006/relationships/oleObject" Target="../embeddings/oleObject2475.bin"/><Relationship Id="rId744" Type="http://schemas.openxmlformats.org/officeDocument/2006/relationships/oleObject" Target="../embeddings/oleObject2640.bin"/><Relationship Id="rId786" Type="http://schemas.openxmlformats.org/officeDocument/2006/relationships/oleObject" Target="../embeddings/oleObject2682.bin"/><Relationship Id="rId951" Type="http://schemas.openxmlformats.org/officeDocument/2006/relationships/oleObject" Target="../embeddings/oleObject2847.bin"/><Relationship Id="rId80" Type="http://schemas.openxmlformats.org/officeDocument/2006/relationships/oleObject" Target="../embeddings/oleObject1976.bin"/><Relationship Id="rId176" Type="http://schemas.openxmlformats.org/officeDocument/2006/relationships/oleObject" Target="../embeddings/oleObject2072.bin"/><Relationship Id="rId341" Type="http://schemas.openxmlformats.org/officeDocument/2006/relationships/oleObject" Target="../embeddings/oleObject2237.bin"/><Relationship Id="rId383" Type="http://schemas.openxmlformats.org/officeDocument/2006/relationships/oleObject" Target="../embeddings/oleObject2279.bin"/><Relationship Id="rId439" Type="http://schemas.openxmlformats.org/officeDocument/2006/relationships/oleObject" Target="../embeddings/oleObject2335.bin"/><Relationship Id="rId590" Type="http://schemas.openxmlformats.org/officeDocument/2006/relationships/oleObject" Target="../embeddings/oleObject2486.bin"/><Relationship Id="rId604" Type="http://schemas.openxmlformats.org/officeDocument/2006/relationships/oleObject" Target="../embeddings/oleObject2500.bin"/><Relationship Id="rId646" Type="http://schemas.openxmlformats.org/officeDocument/2006/relationships/oleObject" Target="../embeddings/oleObject2542.bin"/><Relationship Id="rId811" Type="http://schemas.openxmlformats.org/officeDocument/2006/relationships/oleObject" Target="../embeddings/oleObject2707.bin"/><Relationship Id="rId201" Type="http://schemas.openxmlformats.org/officeDocument/2006/relationships/oleObject" Target="../embeddings/oleObject2097.bin"/><Relationship Id="rId243" Type="http://schemas.openxmlformats.org/officeDocument/2006/relationships/oleObject" Target="../embeddings/oleObject2139.bin"/><Relationship Id="rId285" Type="http://schemas.openxmlformats.org/officeDocument/2006/relationships/oleObject" Target="../embeddings/oleObject2181.bin"/><Relationship Id="rId450" Type="http://schemas.openxmlformats.org/officeDocument/2006/relationships/oleObject" Target="../embeddings/oleObject2346.bin"/><Relationship Id="rId506" Type="http://schemas.openxmlformats.org/officeDocument/2006/relationships/oleObject" Target="../embeddings/oleObject2402.bin"/><Relationship Id="rId688" Type="http://schemas.openxmlformats.org/officeDocument/2006/relationships/oleObject" Target="../embeddings/oleObject2584.bin"/><Relationship Id="rId853" Type="http://schemas.openxmlformats.org/officeDocument/2006/relationships/oleObject" Target="../embeddings/oleObject2749.bin"/><Relationship Id="rId895" Type="http://schemas.openxmlformats.org/officeDocument/2006/relationships/oleObject" Target="../embeddings/oleObject2791.bin"/><Relationship Id="rId909" Type="http://schemas.openxmlformats.org/officeDocument/2006/relationships/oleObject" Target="../embeddings/oleObject2805.bin"/><Relationship Id="rId38" Type="http://schemas.openxmlformats.org/officeDocument/2006/relationships/oleObject" Target="../embeddings/oleObject1934.bin"/><Relationship Id="rId103" Type="http://schemas.openxmlformats.org/officeDocument/2006/relationships/oleObject" Target="../embeddings/oleObject1999.bin"/><Relationship Id="rId310" Type="http://schemas.openxmlformats.org/officeDocument/2006/relationships/oleObject" Target="../embeddings/oleObject2206.bin"/><Relationship Id="rId492" Type="http://schemas.openxmlformats.org/officeDocument/2006/relationships/oleObject" Target="../embeddings/oleObject2388.bin"/><Relationship Id="rId548" Type="http://schemas.openxmlformats.org/officeDocument/2006/relationships/oleObject" Target="../embeddings/oleObject2444.bin"/><Relationship Id="rId713" Type="http://schemas.openxmlformats.org/officeDocument/2006/relationships/oleObject" Target="../embeddings/oleObject2609.bin"/><Relationship Id="rId755" Type="http://schemas.openxmlformats.org/officeDocument/2006/relationships/oleObject" Target="../embeddings/oleObject2651.bin"/><Relationship Id="rId797" Type="http://schemas.openxmlformats.org/officeDocument/2006/relationships/oleObject" Target="../embeddings/oleObject2693.bin"/><Relationship Id="rId920" Type="http://schemas.openxmlformats.org/officeDocument/2006/relationships/oleObject" Target="../embeddings/oleObject2816.bin"/><Relationship Id="rId91" Type="http://schemas.openxmlformats.org/officeDocument/2006/relationships/oleObject" Target="../embeddings/oleObject1987.bin"/><Relationship Id="rId145" Type="http://schemas.openxmlformats.org/officeDocument/2006/relationships/oleObject" Target="../embeddings/oleObject2041.bin"/><Relationship Id="rId187" Type="http://schemas.openxmlformats.org/officeDocument/2006/relationships/oleObject" Target="../embeddings/oleObject2083.bin"/><Relationship Id="rId352" Type="http://schemas.openxmlformats.org/officeDocument/2006/relationships/oleObject" Target="../embeddings/oleObject2248.bin"/><Relationship Id="rId394" Type="http://schemas.openxmlformats.org/officeDocument/2006/relationships/oleObject" Target="../embeddings/oleObject2290.bin"/><Relationship Id="rId408" Type="http://schemas.openxmlformats.org/officeDocument/2006/relationships/oleObject" Target="../embeddings/oleObject2304.bin"/><Relationship Id="rId615" Type="http://schemas.openxmlformats.org/officeDocument/2006/relationships/oleObject" Target="../embeddings/oleObject2511.bin"/><Relationship Id="rId822" Type="http://schemas.openxmlformats.org/officeDocument/2006/relationships/oleObject" Target="../embeddings/oleObject2718.bin"/><Relationship Id="rId212" Type="http://schemas.openxmlformats.org/officeDocument/2006/relationships/oleObject" Target="../embeddings/oleObject2108.bin"/><Relationship Id="rId254" Type="http://schemas.openxmlformats.org/officeDocument/2006/relationships/oleObject" Target="../embeddings/oleObject2150.bin"/><Relationship Id="rId657" Type="http://schemas.openxmlformats.org/officeDocument/2006/relationships/oleObject" Target="../embeddings/oleObject2553.bin"/><Relationship Id="rId699" Type="http://schemas.openxmlformats.org/officeDocument/2006/relationships/oleObject" Target="../embeddings/oleObject2595.bin"/><Relationship Id="rId864" Type="http://schemas.openxmlformats.org/officeDocument/2006/relationships/oleObject" Target="../embeddings/oleObject2760.bin"/><Relationship Id="rId49" Type="http://schemas.openxmlformats.org/officeDocument/2006/relationships/oleObject" Target="../embeddings/oleObject1945.bin"/><Relationship Id="rId114" Type="http://schemas.openxmlformats.org/officeDocument/2006/relationships/oleObject" Target="../embeddings/oleObject2010.bin"/><Relationship Id="rId296" Type="http://schemas.openxmlformats.org/officeDocument/2006/relationships/oleObject" Target="../embeddings/oleObject2192.bin"/><Relationship Id="rId461" Type="http://schemas.openxmlformats.org/officeDocument/2006/relationships/oleObject" Target="../embeddings/oleObject2357.bin"/><Relationship Id="rId517" Type="http://schemas.openxmlformats.org/officeDocument/2006/relationships/oleObject" Target="../embeddings/oleObject2413.bin"/><Relationship Id="rId559" Type="http://schemas.openxmlformats.org/officeDocument/2006/relationships/oleObject" Target="../embeddings/oleObject2455.bin"/><Relationship Id="rId724" Type="http://schemas.openxmlformats.org/officeDocument/2006/relationships/oleObject" Target="../embeddings/oleObject2620.bin"/><Relationship Id="rId766" Type="http://schemas.openxmlformats.org/officeDocument/2006/relationships/oleObject" Target="../embeddings/oleObject2662.bin"/><Relationship Id="rId931" Type="http://schemas.openxmlformats.org/officeDocument/2006/relationships/oleObject" Target="../embeddings/oleObject2827.bin"/><Relationship Id="rId60" Type="http://schemas.openxmlformats.org/officeDocument/2006/relationships/oleObject" Target="../embeddings/oleObject1956.bin"/><Relationship Id="rId156" Type="http://schemas.openxmlformats.org/officeDocument/2006/relationships/oleObject" Target="../embeddings/oleObject2052.bin"/><Relationship Id="rId198" Type="http://schemas.openxmlformats.org/officeDocument/2006/relationships/oleObject" Target="../embeddings/oleObject2094.bin"/><Relationship Id="rId321" Type="http://schemas.openxmlformats.org/officeDocument/2006/relationships/oleObject" Target="../embeddings/oleObject2217.bin"/><Relationship Id="rId363" Type="http://schemas.openxmlformats.org/officeDocument/2006/relationships/oleObject" Target="../embeddings/oleObject2259.bin"/><Relationship Id="rId419" Type="http://schemas.openxmlformats.org/officeDocument/2006/relationships/oleObject" Target="../embeddings/oleObject2315.bin"/><Relationship Id="rId570" Type="http://schemas.openxmlformats.org/officeDocument/2006/relationships/oleObject" Target="../embeddings/oleObject2466.bin"/><Relationship Id="rId626" Type="http://schemas.openxmlformats.org/officeDocument/2006/relationships/oleObject" Target="../embeddings/oleObject2522.bin"/><Relationship Id="rId223" Type="http://schemas.openxmlformats.org/officeDocument/2006/relationships/oleObject" Target="../embeddings/oleObject2119.bin"/><Relationship Id="rId430" Type="http://schemas.openxmlformats.org/officeDocument/2006/relationships/oleObject" Target="../embeddings/oleObject2326.bin"/><Relationship Id="rId668" Type="http://schemas.openxmlformats.org/officeDocument/2006/relationships/oleObject" Target="../embeddings/oleObject2564.bin"/><Relationship Id="rId833" Type="http://schemas.openxmlformats.org/officeDocument/2006/relationships/oleObject" Target="../embeddings/oleObject2729.bin"/><Relationship Id="rId875" Type="http://schemas.openxmlformats.org/officeDocument/2006/relationships/oleObject" Target="../embeddings/oleObject2771.bin"/><Relationship Id="rId18" Type="http://schemas.openxmlformats.org/officeDocument/2006/relationships/oleObject" Target="../embeddings/oleObject1914.bin"/><Relationship Id="rId265" Type="http://schemas.openxmlformats.org/officeDocument/2006/relationships/oleObject" Target="../embeddings/oleObject2161.bin"/><Relationship Id="rId472" Type="http://schemas.openxmlformats.org/officeDocument/2006/relationships/oleObject" Target="../embeddings/oleObject2368.bin"/><Relationship Id="rId528" Type="http://schemas.openxmlformats.org/officeDocument/2006/relationships/oleObject" Target="../embeddings/oleObject2424.bin"/><Relationship Id="rId735" Type="http://schemas.openxmlformats.org/officeDocument/2006/relationships/oleObject" Target="../embeddings/oleObject2631.bin"/><Relationship Id="rId900" Type="http://schemas.openxmlformats.org/officeDocument/2006/relationships/oleObject" Target="../embeddings/oleObject2796.bin"/><Relationship Id="rId942" Type="http://schemas.openxmlformats.org/officeDocument/2006/relationships/oleObject" Target="../embeddings/oleObject2838.bin"/><Relationship Id="rId125" Type="http://schemas.openxmlformats.org/officeDocument/2006/relationships/oleObject" Target="../embeddings/oleObject2021.bin"/><Relationship Id="rId167" Type="http://schemas.openxmlformats.org/officeDocument/2006/relationships/oleObject" Target="../embeddings/oleObject2063.bin"/><Relationship Id="rId332" Type="http://schemas.openxmlformats.org/officeDocument/2006/relationships/oleObject" Target="../embeddings/oleObject2228.bin"/><Relationship Id="rId374" Type="http://schemas.openxmlformats.org/officeDocument/2006/relationships/oleObject" Target="../embeddings/oleObject2270.bin"/><Relationship Id="rId581" Type="http://schemas.openxmlformats.org/officeDocument/2006/relationships/oleObject" Target="../embeddings/oleObject2477.bin"/><Relationship Id="rId777" Type="http://schemas.openxmlformats.org/officeDocument/2006/relationships/oleObject" Target="../embeddings/oleObject2673.bin"/><Relationship Id="rId71" Type="http://schemas.openxmlformats.org/officeDocument/2006/relationships/oleObject" Target="../embeddings/oleObject1967.bin"/><Relationship Id="rId234" Type="http://schemas.openxmlformats.org/officeDocument/2006/relationships/oleObject" Target="../embeddings/oleObject2130.bin"/><Relationship Id="rId637" Type="http://schemas.openxmlformats.org/officeDocument/2006/relationships/oleObject" Target="../embeddings/oleObject2533.bin"/><Relationship Id="rId679" Type="http://schemas.openxmlformats.org/officeDocument/2006/relationships/oleObject" Target="../embeddings/oleObject2575.bin"/><Relationship Id="rId802" Type="http://schemas.openxmlformats.org/officeDocument/2006/relationships/oleObject" Target="../embeddings/oleObject2698.bin"/><Relationship Id="rId844" Type="http://schemas.openxmlformats.org/officeDocument/2006/relationships/oleObject" Target="../embeddings/oleObject2740.bin"/><Relationship Id="rId886" Type="http://schemas.openxmlformats.org/officeDocument/2006/relationships/oleObject" Target="../embeddings/oleObject2782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1925.bin"/><Relationship Id="rId276" Type="http://schemas.openxmlformats.org/officeDocument/2006/relationships/oleObject" Target="../embeddings/oleObject2172.bin"/><Relationship Id="rId441" Type="http://schemas.openxmlformats.org/officeDocument/2006/relationships/oleObject" Target="../embeddings/oleObject2337.bin"/><Relationship Id="rId483" Type="http://schemas.openxmlformats.org/officeDocument/2006/relationships/oleObject" Target="../embeddings/oleObject2379.bin"/><Relationship Id="rId539" Type="http://schemas.openxmlformats.org/officeDocument/2006/relationships/oleObject" Target="../embeddings/oleObject2435.bin"/><Relationship Id="rId690" Type="http://schemas.openxmlformats.org/officeDocument/2006/relationships/oleObject" Target="../embeddings/oleObject2586.bin"/><Relationship Id="rId704" Type="http://schemas.openxmlformats.org/officeDocument/2006/relationships/oleObject" Target="../embeddings/oleObject2600.bin"/><Relationship Id="rId746" Type="http://schemas.openxmlformats.org/officeDocument/2006/relationships/oleObject" Target="../embeddings/oleObject2642.bin"/><Relationship Id="rId911" Type="http://schemas.openxmlformats.org/officeDocument/2006/relationships/oleObject" Target="../embeddings/oleObject2807.bin"/><Relationship Id="rId40" Type="http://schemas.openxmlformats.org/officeDocument/2006/relationships/oleObject" Target="../embeddings/oleObject1936.bin"/><Relationship Id="rId136" Type="http://schemas.openxmlformats.org/officeDocument/2006/relationships/oleObject" Target="../embeddings/oleObject2032.bin"/><Relationship Id="rId178" Type="http://schemas.openxmlformats.org/officeDocument/2006/relationships/oleObject" Target="../embeddings/oleObject2074.bin"/><Relationship Id="rId301" Type="http://schemas.openxmlformats.org/officeDocument/2006/relationships/oleObject" Target="../embeddings/oleObject2197.bin"/><Relationship Id="rId343" Type="http://schemas.openxmlformats.org/officeDocument/2006/relationships/oleObject" Target="../embeddings/oleObject2239.bin"/><Relationship Id="rId550" Type="http://schemas.openxmlformats.org/officeDocument/2006/relationships/oleObject" Target="../embeddings/oleObject2446.bin"/><Relationship Id="rId788" Type="http://schemas.openxmlformats.org/officeDocument/2006/relationships/oleObject" Target="../embeddings/oleObject2684.bin"/><Relationship Id="rId953" Type="http://schemas.openxmlformats.org/officeDocument/2006/relationships/oleObject" Target="../embeddings/oleObject2849.bin"/><Relationship Id="rId82" Type="http://schemas.openxmlformats.org/officeDocument/2006/relationships/oleObject" Target="../embeddings/oleObject1978.bin"/><Relationship Id="rId203" Type="http://schemas.openxmlformats.org/officeDocument/2006/relationships/oleObject" Target="../embeddings/oleObject2099.bin"/><Relationship Id="rId385" Type="http://schemas.openxmlformats.org/officeDocument/2006/relationships/oleObject" Target="../embeddings/oleObject2281.bin"/><Relationship Id="rId592" Type="http://schemas.openxmlformats.org/officeDocument/2006/relationships/oleObject" Target="../embeddings/oleObject2488.bin"/><Relationship Id="rId606" Type="http://schemas.openxmlformats.org/officeDocument/2006/relationships/oleObject" Target="../embeddings/oleObject2502.bin"/><Relationship Id="rId648" Type="http://schemas.openxmlformats.org/officeDocument/2006/relationships/oleObject" Target="../embeddings/oleObject2544.bin"/><Relationship Id="rId813" Type="http://schemas.openxmlformats.org/officeDocument/2006/relationships/oleObject" Target="../embeddings/oleObject2709.bin"/><Relationship Id="rId855" Type="http://schemas.openxmlformats.org/officeDocument/2006/relationships/oleObject" Target="../embeddings/oleObject2751.bin"/><Relationship Id="rId245" Type="http://schemas.openxmlformats.org/officeDocument/2006/relationships/oleObject" Target="../embeddings/oleObject2141.bin"/><Relationship Id="rId287" Type="http://schemas.openxmlformats.org/officeDocument/2006/relationships/oleObject" Target="../embeddings/oleObject2183.bin"/><Relationship Id="rId410" Type="http://schemas.openxmlformats.org/officeDocument/2006/relationships/oleObject" Target="../embeddings/oleObject2306.bin"/><Relationship Id="rId452" Type="http://schemas.openxmlformats.org/officeDocument/2006/relationships/oleObject" Target="../embeddings/oleObject2348.bin"/><Relationship Id="rId494" Type="http://schemas.openxmlformats.org/officeDocument/2006/relationships/oleObject" Target="../embeddings/oleObject2390.bin"/><Relationship Id="rId508" Type="http://schemas.openxmlformats.org/officeDocument/2006/relationships/oleObject" Target="../embeddings/oleObject2404.bin"/><Relationship Id="rId715" Type="http://schemas.openxmlformats.org/officeDocument/2006/relationships/oleObject" Target="../embeddings/oleObject2611.bin"/><Relationship Id="rId897" Type="http://schemas.openxmlformats.org/officeDocument/2006/relationships/oleObject" Target="../embeddings/oleObject2793.bin"/><Relationship Id="rId922" Type="http://schemas.openxmlformats.org/officeDocument/2006/relationships/oleObject" Target="../embeddings/oleObject2818.bin"/><Relationship Id="rId105" Type="http://schemas.openxmlformats.org/officeDocument/2006/relationships/oleObject" Target="../embeddings/oleObject2001.bin"/><Relationship Id="rId147" Type="http://schemas.openxmlformats.org/officeDocument/2006/relationships/oleObject" Target="../embeddings/oleObject2043.bin"/><Relationship Id="rId312" Type="http://schemas.openxmlformats.org/officeDocument/2006/relationships/oleObject" Target="../embeddings/oleObject2208.bin"/><Relationship Id="rId354" Type="http://schemas.openxmlformats.org/officeDocument/2006/relationships/oleObject" Target="../embeddings/oleObject2250.bin"/><Relationship Id="rId757" Type="http://schemas.openxmlformats.org/officeDocument/2006/relationships/oleObject" Target="../embeddings/oleObject2653.bin"/><Relationship Id="rId799" Type="http://schemas.openxmlformats.org/officeDocument/2006/relationships/oleObject" Target="../embeddings/oleObject2695.bin"/><Relationship Id="rId51" Type="http://schemas.openxmlformats.org/officeDocument/2006/relationships/oleObject" Target="../embeddings/oleObject1947.bin"/><Relationship Id="rId93" Type="http://schemas.openxmlformats.org/officeDocument/2006/relationships/oleObject" Target="../embeddings/oleObject1989.bin"/><Relationship Id="rId189" Type="http://schemas.openxmlformats.org/officeDocument/2006/relationships/oleObject" Target="../embeddings/oleObject2085.bin"/><Relationship Id="rId396" Type="http://schemas.openxmlformats.org/officeDocument/2006/relationships/oleObject" Target="../embeddings/oleObject2292.bin"/><Relationship Id="rId561" Type="http://schemas.openxmlformats.org/officeDocument/2006/relationships/oleObject" Target="../embeddings/oleObject2457.bin"/><Relationship Id="rId617" Type="http://schemas.openxmlformats.org/officeDocument/2006/relationships/oleObject" Target="../embeddings/oleObject2513.bin"/><Relationship Id="rId659" Type="http://schemas.openxmlformats.org/officeDocument/2006/relationships/oleObject" Target="../embeddings/oleObject2555.bin"/><Relationship Id="rId824" Type="http://schemas.openxmlformats.org/officeDocument/2006/relationships/oleObject" Target="../embeddings/oleObject2720.bin"/><Relationship Id="rId866" Type="http://schemas.openxmlformats.org/officeDocument/2006/relationships/oleObject" Target="../embeddings/oleObject2762.bin"/><Relationship Id="rId214" Type="http://schemas.openxmlformats.org/officeDocument/2006/relationships/oleObject" Target="../embeddings/oleObject2110.bin"/><Relationship Id="rId256" Type="http://schemas.openxmlformats.org/officeDocument/2006/relationships/oleObject" Target="../embeddings/oleObject2152.bin"/><Relationship Id="rId298" Type="http://schemas.openxmlformats.org/officeDocument/2006/relationships/oleObject" Target="../embeddings/oleObject2194.bin"/><Relationship Id="rId421" Type="http://schemas.openxmlformats.org/officeDocument/2006/relationships/oleObject" Target="../embeddings/oleObject2317.bin"/><Relationship Id="rId463" Type="http://schemas.openxmlformats.org/officeDocument/2006/relationships/oleObject" Target="../embeddings/oleObject2359.bin"/><Relationship Id="rId519" Type="http://schemas.openxmlformats.org/officeDocument/2006/relationships/oleObject" Target="../embeddings/oleObject2415.bin"/><Relationship Id="rId670" Type="http://schemas.openxmlformats.org/officeDocument/2006/relationships/oleObject" Target="../embeddings/oleObject2566.bin"/><Relationship Id="rId116" Type="http://schemas.openxmlformats.org/officeDocument/2006/relationships/oleObject" Target="../embeddings/oleObject2012.bin"/><Relationship Id="rId158" Type="http://schemas.openxmlformats.org/officeDocument/2006/relationships/oleObject" Target="../embeddings/oleObject2054.bin"/><Relationship Id="rId323" Type="http://schemas.openxmlformats.org/officeDocument/2006/relationships/oleObject" Target="../embeddings/oleObject2219.bin"/><Relationship Id="rId530" Type="http://schemas.openxmlformats.org/officeDocument/2006/relationships/oleObject" Target="../embeddings/oleObject2426.bin"/><Relationship Id="rId726" Type="http://schemas.openxmlformats.org/officeDocument/2006/relationships/oleObject" Target="../embeddings/oleObject2622.bin"/><Relationship Id="rId768" Type="http://schemas.openxmlformats.org/officeDocument/2006/relationships/oleObject" Target="../embeddings/oleObject2664.bin"/><Relationship Id="rId933" Type="http://schemas.openxmlformats.org/officeDocument/2006/relationships/oleObject" Target="../embeddings/oleObject2829.bin"/><Relationship Id="rId20" Type="http://schemas.openxmlformats.org/officeDocument/2006/relationships/oleObject" Target="../embeddings/oleObject1916.bin"/><Relationship Id="rId62" Type="http://schemas.openxmlformats.org/officeDocument/2006/relationships/oleObject" Target="../embeddings/oleObject1958.bin"/><Relationship Id="rId365" Type="http://schemas.openxmlformats.org/officeDocument/2006/relationships/oleObject" Target="../embeddings/oleObject2261.bin"/><Relationship Id="rId572" Type="http://schemas.openxmlformats.org/officeDocument/2006/relationships/oleObject" Target="../embeddings/oleObject2468.bin"/><Relationship Id="rId628" Type="http://schemas.openxmlformats.org/officeDocument/2006/relationships/oleObject" Target="../embeddings/oleObject2524.bin"/><Relationship Id="rId835" Type="http://schemas.openxmlformats.org/officeDocument/2006/relationships/oleObject" Target="../embeddings/oleObject2731.bin"/><Relationship Id="rId225" Type="http://schemas.openxmlformats.org/officeDocument/2006/relationships/oleObject" Target="../embeddings/oleObject2121.bin"/><Relationship Id="rId267" Type="http://schemas.openxmlformats.org/officeDocument/2006/relationships/oleObject" Target="../embeddings/oleObject2163.bin"/><Relationship Id="rId432" Type="http://schemas.openxmlformats.org/officeDocument/2006/relationships/oleObject" Target="../embeddings/oleObject2328.bin"/><Relationship Id="rId474" Type="http://schemas.openxmlformats.org/officeDocument/2006/relationships/oleObject" Target="../embeddings/oleObject2370.bin"/><Relationship Id="rId877" Type="http://schemas.openxmlformats.org/officeDocument/2006/relationships/oleObject" Target="../embeddings/oleObject2773.bin"/><Relationship Id="rId127" Type="http://schemas.openxmlformats.org/officeDocument/2006/relationships/oleObject" Target="../embeddings/oleObject2023.bin"/><Relationship Id="rId681" Type="http://schemas.openxmlformats.org/officeDocument/2006/relationships/oleObject" Target="../embeddings/oleObject2577.bin"/><Relationship Id="rId737" Type="http://schemas.openxmlformats.org/officeDocument/2006/relationships/oleObject" Target="../embeddings/oleObject2633.bin"/><Relationship Id="rId779" Type="http://schemas.openxmlformats.org/officeDocument/2006/relationships/oleObject" Target="../embeddings/oleObject2675.bin"/><Relationship Id="rId902" Type="http://schemas.openxmlformats.org/officeDocument/2006/relationships/oleObject" Target="../embeddings/oleObject2798.bin"/><Relationship Id="rId944" Type="http://schemas.openxmlformats.org/officeDocument/2006/relationships/oleObject" Target="../embeddings/oleObject2840.bin"/><Relationship Id="rId31" Type="http://schemas.openxmlformats.org/officeDocument/2006/relationships/oleObject" Target="../embeddings/oleObject1927.bin"/><Relationship Id="rId73" Type="http://schemas.openxmlformats.org/officeDocument/2006/relationships/oleObject" Target="../embeddings/oleObject1969.bin"/><Relationship Id="rId169" Type="http://schemas.openxmlformats.org/officeDocument/2006/relationships/oleObject" Target="../embeddings/oleObject2065.bin"/><Relationship Id="rId334" Type="http://schemas.openxmlformats.org/officeDocument/2006/relationships/oleObject" Target="../embeddings/oleObject2230.bin"/><Relationship Id="rId376" Type="http://schemas.openxmlformats.org/officeDocument/2006/relationships/oleObject" Target="../embeddings/oleObject2272.bin"/><Relationship Id="rId541" Type="http://schemas.openxmlformats.org/officeDocument/2006/relationships/oleObject" Target="../embeddings/oleObject2437.bin"/><Relationship Id="rId583" Type="http://schemas.openxmlformats.org/officeDocument/2006/relationships/oleObject" Target="../embeddings/oleObject2479.bin"/><Relationship Id="rId639" Type="http://schemas.openxmlformats.org/officeDocument/2006/relationships/oleObject" Target="../embeddings/oleObject2535.bin"/><Relationship Id="rId790" Type="http://schemas.openxmlformats.org/officeDocument/2006/relationships/oleObject" Target="../embeddings/oleObject2686.bin"/><Relationship Id="rId804" Type="http://schemas.openxmlformats.org/officeDocument/2006/relationships/oleObject" Target="../embeddings/oleObject2700.bin"/><Relationship Id="rId4" Type="http://schemas.openxmlformats.org/officeDocument/2006/relationships/oleObject" Target="../embeddings/oleObject1902.bin"/><Relationship Id="rId180" Type="http://schemas.openxmlformats.org/officeDocument/2006/relationships/oleObject" Target="../embeddings/oleObject2076.bin"/><Relationship Id="rId236" Type="http://schemas.openxmlformats.org/officeDocument/2006/relationships/oleObject" Target="../embeddings/oleObject2132.bin"/><Relationship Id="rId278" Type="http://schemas.openxmlformats.org/officeDocument/2006/relationships/oleObject" Target="../embeddings/oleObject2174.bin"/><Relationship Id="rId401" Type="http://schemas.openxmlformats.org/officeDocument/2006/relationships/oleObject" Target="../embeddings/oleObject2297.bin"/><Relationship Id="rId443" Type="http://schemas.openxmlformats.org/officeDocument/2006/relationships/oleObject" Target="../embeddings/oleObject2339.bin"/><Relationship Id="rId650" Type="http://schemas.openxmlformats.org/officeDocument/2006/relationships/oleObject" Target="../embeddings/oleObject2546.bin"/><Relationship Id="rId846" Type="http://schemas.openxmlformats.org/officeDocument/2006/relationships/oleObject" Target="../embeddings/oleObject2742.bin"/><Relationship Id="rId888" Type="http://schemas.openxmlformats.org/officeDocument/2006/relationships/oleObject" Target="../embeddings/oleObject2784.bin"/><Relationship Id="rId303" Type="http://schemas.openxmlformats.org/officeDocument/2006/relationships/oleObject" Target="../embeddings/oleObject2199.bin"/><Relationship Id="rId485" Type="http://schemas.openxmlformats.org/officeDocument/2006/relationships/oleObject" Target="../embeddings/oleObject2381.bin"/><Relationship Id="rId692" Type="http://schemas.openxmlformats.org/officeDocument/2006/relationships/oleObject" Target="../embeddings/oleObject2588.bin"/><Relationship Id="rId706" Type="http://schemas.openxmlformats.org/officeDocument/2006/relationships/oleObject" Target="../embeddings/oleObject2602.bin"/><Relationship Id="rId748" Type="http://schemas.openxmlformats.org/officeDocument/2006/relationships/oleObject" Target="../embeddings/oleObject2644.bin"/><Relationship Id="rId913" Type="http://schemas.openxmlformats.org/officeDocument/2006/relationships/oleObject" Target="../embeddings/oleObject2809.bin"/><Relationship Id="rId955" Type="http://schemas.openxmlformats.org/officeDocument/2006/relationships/image" Target="../media/image74.emf"/><Relationship Id="rId42" Type="http://schemas.openxmlformats.org/officeDocument/2006/relationships/oleObject" Target="../embeddings/oleObject1938.bin"/><Relationship Id="rId84" Type="http://schemas.openxmlformats.org/officeDocument/2006/relationships/oleObject" Target="../embeddings/oleObject1980.bin"/><Relationship Id="rId138" Type="http://schemas.openxmlformats.org/officeDocument/2006/relationships/oleObject" Target="../embeddings/oleObject2034.bin"/><Relationship Id="rId345" Type="http://schemas.openxmlformats.org/officeDocument/2006/relationships/oleObject" Target="../embeddings/oleObject2241.bin"/><Relationship Id="rId387" Type="http://schemas.openxmlformats.org/officeDocument/2006/relationships/oleObject" Target="../embeddings/oleObject2283.bin"/><Relationship Id="rId510" Type="http://schemas.openxmlformats.org/officeDocument/2006/relationships/oleObject" Target="../embeddings/oleObject2406.bin"/><Relationship Id="rId552" Type="http://schemas.openxmlformats.org/officeDocument/2006/relationships/oleObject" Target="../embeddings/oleObject2448.bin"/><Relationship Id="rId594" Type="http://schemas.openxmlformats.org/officeDocument/2006/relationships/oleObject" Target="../embeddings/oleObject2490.bin"/><Relationship Id="rId608" Type="http://schemas.openxmlformats.org/officeDocument/2006/relationships/oleObject" Target="../embeddings/oleObject2504.bin"/><Relationship Id="rId815" Type="http://schemas.openxmlformats.org/officeDocument/2006/relationships/oleObject" Target="../embeddings/oleObject2711.bin"/><Relationship Id="rId191" Type="http://schemas.openxmlformats.org/officeDocument/2006/relationships/oleObject" Target="../embeddings/oleObject2087.bin"/><Relationship Id="rId205" Type="http://schemas.openxmlformats.org/officeDocument/2006/relationships/oleObject" Target="../embeddings/oleObject2101.bin"/><Relationship Id="rId247" Type="http://schemas.openxmlformats.org/officeDocument/2006/relationships/oleObject" Target="../embeddings/oleObject2143.bin"/><Relationship Id="rId412" Type="http://schemas.openxmlformats.org/officeDocument/2006/relationships/oleObject" Target="../embeddings/oleObject2308.bin"/><Relationship Id="rId857" Type="http://schemas.openxmlformats.org/officeDocument/2006/relationships/oleObject" Target="../embeddings/oleObject2753.bin"/><Relationship Id="rId899" Type="http://schemas.openxmlformats.org/officeDocument/2006/relationships/oleObject" Target="../embeddings/oleObject2795.bin"/><Relationship Id="rId107" Type="http://schemas.openxmlformats.org/officeDocument/2006/relationships/oleObject" Target="../embeddings/oleObject2003.bin"/><Relationship Id="rId289" Type="http://schemas.openxmlformats.org/officeDocument/2006/relationships/oleObject" Target="../embeddings/oleObject2185.bin"/><Relationship Id="rId454" Type="http://schemas.openxmlformats.org/officeDocument/2006/relationships/oleObject" Target="../embeddings/oleObject2350.bin"/><Relationship Id="rId496" Type="http://schemas.openxmlformats.org/officeDocument/2006/relationships/oleObject" Target="../embeddings/oleObject2392.bin"/><Relationship Id="rId661" Type="http://schemas.openxmlformats.org/officeDocument/2006/relationships/oleObject" Target="../embeddings/oleObject2557.bin"/><Relationship Id="rId717" Type="http://schemas.openxmlformats.org/officeDocument/2006/relationships/oleObject" Target="../embeddings/oleObject2613.bin"/><Relationship Id="rId759" Type="http://schemas.openxmlformats.org/officeDocument/2006/relationships/oleObject" Target="../embeddings/oleObject2655.bin"/><Relationship Id="rId924" Type="http://schemas.openxmlformats.org/officeDocument/2006/relationships/oleObject" Target="../embeddings/oleObject2820.bin"/><Relationship Id="rId11" Type="http://schemas.openxmlformats.org/officeDocument/2006/relationships/oleObject" Target="../embeddings/oleObject1907.bin"/><Relationship Id="rId53" Type="http://schemas.openxmlformats.org/officeDocument/2006/relationships/oleObject" Target="../embeddings/oleObject1949.bin"/><Relationship Id="rId149" Type="http://schemas.openxmlformats.org/officeDocument/2006/relationships/oleObject" Target="../embeddings/oleObject2045.bin"/><Relationship Id="rId314" Type="http://schemas.openxmlformats.org/officeDocument/2006/relationships/oleObject" Target="../embeddings/oleObject2210.bin"/><Relationship Id="rId356" Type="http://schemas.openxmlformats.org/officeDocument/2006/relationships/oleObject" Target="../embeddings/oleObject2252.bin"/><Relationship Id="rId398" Type="http://schemas.openxmlformats.org/officeDocument/2006/relationships/oleObject" Target="../embeddings/oleObject2294.bin"/><Relationship Id="rId521" Type="http://schemas.openxmlformats.org/officeDocument/2006/relationships/oleObject" Target="../embeddings/oleObject2417.bin"/><Relationship Id="rId563" Type="http://schemas.openxmlformats.org/officeDocument/2006/relationships/oleObject" Target="../embeddings/oleObject2459.bin"/><Relationship Id="rId619" Type="http://schemas.openxmlformats.org/officeDocument/2006/relationships/oleObject" Target="../embeddings/oleObject2515.bin"/><Relationship Id="rId770" Type="http://schemas.openxmlformats.org/officeDocument/2006/relationships/oleObject" Target="../embeddings/oleObject2666.bin"/><Relationship Id="rId95" Type="http://schemas.openxmlformats.org/officeDocument/2006/relationships/oleObject" Target="../embeddings/oleObject1991.bin"/><Relationship Id="rId160" Type="http://schemas.openxmlformats.org/officeDocument/2006/relationships/oleObject" Target="../embeddings/oleObject2056.bin"/><Relationship Id="rId216" Type="http://schemas.openxmlformats.org/officeDocument/2006/relationships/oleObject" Target="../embeddings/oleObject2112.bin"/><Relationship Id="rId423" Type="http://schemas.openxmlformats.org/officeDocument/2006/relationships/oleObject" Target="../embeddings/oleObject2319.bin"/><Relationship Id="rId826" Type="http://schemas.openxmlformats.org/officeDocument/2006/relationships/oleObject" Target="../embeddings/oleObject2722.bin"/><Relationship Id="rId868" Type="http://schemas.openxmlformats.org/officeDocument/2006/relationships/oleObject" Target="../embeddings/oleObject2764.bin"/><Relationship Id="rId258" Type="http://schemas.openxmlformats.org/officeDocument/2006/relationships/oleObject" Target="../embeddings/oleObject2154.bin"/><Relationship Id="rId465" Type="http://schemas.openxmlformats.org/officeDocument/2006/relationships/oleObject" Target="../embeddings/oleObject2361.bin"/><Relationship Id="rId630" Type="http://schemas.openxmlformats.org/officeDocument/2006/relationships/oleObject" Target="../embeddings/oleObject2526.bin"/><Relationship Id="rId672" Type="http://schemas.openxmlformats.org/officeDocument/2006/relationships/oleObject" Target="../embeddings/oleObject2568.bin"/><Relationship Id="rId728" Type="http://schemas.openxmlformats.org/officeDocument/2006/relationships/oleObject" Target="../embeddings/oleObject2624.bin"/><Relationship Id="rId935" Type="http://schemas.openxmlformats.org/officeDocument/2006/relationships/oleObject" Target="../embeddings/oleObject2831.bin"/><Relationship Id="rId22" Type="http://schemas.openxmlformats.org/officeDocument/2006/relationships/oleObject" Target="../embeddings/oleObject1918.bin"/><Relationship Id="rId64" Type="http://schemas.openxmlformats.org/officeDocument/2006/relationships/oleObject" Target="../embeddings/oleObject1960.bin"/><Relationship Id="rId118" Type="http://schemas.openxmlformats.org/officeDocument/2006/relationships/oleObject" Target="../embeddings/oleObject2014.bin"/><Relationship Id="rId325" Type="http://schemas.openxmlformats.org/officeDocument/2006/relationships/oleObject" Target="../embeddings/oleObject2221.bin"/><Relationship Id="rId367" Type="http://schemas.openxmlformats.org/officeDocument/2006/relationships/oleObject" Target="../embeddings/oleObject2263.bin"/><Relationship Id="rId532" Type="http://schemas.openxmlformats.org/officeDocument/2006/relationships/oleObject" Target="../embeddings/oleObject2428.bin"/><Relationship Id="rId574" Type="http://schemas.openxmlformats.org/officeDocument/2006/relationships/oleObject" Target="../embeddings/oleObject2470.bin"/><Relationship Id="rId171" Type="http://schemas.openxmlformats.org/officeDocument/2006/relationships/oleObject" Target="../embeddings/oleObject2067.bin"/><Relationship Id="rId227" Type="http://schemas.openxmlformats.org/officeDocument/2006/relationships/oleObject" Target="../embeddings/oleObject2123.bin"/><Relationship Id="rId781" Type="http://schemas.openxmlformats.org/officeDocument/2006/relationships/oleObject" Target="../embeddings/oleObject2677.bin"/><Relationship Id="rId837" Type="http://schemas.openxmlformats.org/officeDocument/2006/relationships/oleObject" Target="../embeddings/oleObject2733.bin"/><Relationship Id="rId879" Type="http://schemas.openxmlformats.org/officeDocument/2006/relationships/oleObject" Target="../embeddings/oleObject2775.bin"/><Relationship Id="rId269" Type="http://schemas.openxmlformats.org/officeDocument/2006/relationships/oleObject" Target="../embeddings/oleObject2165.bin"/><Relationship Id="rId434" Type="http://schemas.openxmlformats.org/officeDocument/2006/relationships/oleObject" Target="../embeddings/oleObject2330.bin"/><Relationship Id="rId476" Type="http://schemas.openxmlformats.org/officeDocument/2006/relationships/oleObject" Target="../embeddings/oleObject2372.bin"/><Relationship Id="rId641" Type="http://schemas.openxmlformats.org/officeDocument/2006/relationships/oleObject" Target="../embeddings/oleObject2537.bin"/><Relationship Id="rId683" Type="http://schemas.openxmlformats.org/officeDocument/2006/relationships/oleObject" Target="../embeddings/oleObject2579.bin"/><Relationship Id="rId739" Type="http://schemas.openxmlformats.org/officeDocument/2006/relationships/oleObject" Target="../embeddings/oleObject2635.bin"/><Relationship Id="rId890" Type="http://schemas.openxmlformats.org/officeDocument/2006/relationships/oleObject" Target="../embeddings/oleObject2786.bin"/><Relationship Id="rId904" Type="http://schemas.openxmlformats.org/officeDocument/2006/relationships/oleObject" Target="../embeddings/oleObject2800.bin"/><Relationship Id="rId33" Type="http://schemas.openxmlformats.org/officeDocument/2006/relationships/oleObject" Target="../embeddings/oleObject1929.bin"/><Relationship Id="rId129" Type="http://schemas.openxmlformats.org/officeDocument/2006/relationships/oleObject" Target="../embeddings/oleObject2025.bin"/><Relationship Id="rId280" Type="http://schemas.openxmlformats.org/officeDocument/2006/relationships/oleObject" Target="../embeddings/oleObject2176.bin"/><Relationship Id="rId336" Type="http://schemas.openxmlformats.org/officeDocument/2006/relationships/oleObject" Target="../embeddings/oleObject2232.bin"/><Relationship Id="rId501" Type="http://schemas.openxmlformats.org/officeDocument/2006/relationships/oleObject" Target="../embeddings/oleObject2397.bin"/><Relationship Id="rId543" Type="http://schemas.openxmlformats.org/officeDocument/2006/relationships/oleObject" Target="../embeddings/oleObject2439.bin"/><Relationship Id="rId946" Type="http://schemas.openxmlformats.org/officeDocument/2006/relationships/oleObject" Target="../embeddings/oleObject2842.bin"/><Relationship Id="rId75" Type="http://schemas.openxmlformats.org/officeDocument/2006/relationships/oleObject" Target="../embeddings/oleObject1971.bin"/><Relationship Id="rId140" Type="http://schemas.openxmlformats.org/officeDocument/2006/relationships/oleObject" Target="../embeddings/oleObject2036.bin"/><Relationship Id="rId182" Type="http://schemas.openxmlformats.org/officeDocument/2006/relationships/oleObject" Target="../embeddings/oleObject2078.bin"/><Relationship Id="rId378" Type="http://schemas.openxmlformats.org/officeDocument/2006/relationships/oleObject" Target="../embeddings/oleObject2274.bin"/><Relationship Id="rId403" Type="http://schemas.openxmlformats.org/officeDocument/2006/relationships/oleObject" Target="../embeddings/oleObject2299.bin"/><Relationship Id="rId585" Type="http://schemas.openxmlformats.org/officeDocument/2006/relationships/oleObject" Target="../embeddings/oleObject2481.bin"/><Relationship Id="rId750" Type="http://schemas.openxmlformats.org/officeDocument/2006/relationships/oleObject" Target="../embeddings/oleObject2646.bin"/><Relationship Id="rId792" Type="http://schemas.openxmlformats.org/officeDocument/2006/relationships/oleObject" Target="../embeddings/oleObject2688.bin"/><Relationship Id="rId806" Type="http://schemas.openxmlformats.org/officeDocument/2006/relationships/oleObject" Target="../embeddings/oleObject2702.bin"/><Relationship Id="rId848" Type="http://schemas.openxmlformats.org/officeDocument/2006/relationships/oleObject" Target="../embeddings/oleObject2744.bin"/><Relationship Id="rId6" Type="http://schemas.openxmlformats.org/officeDocument/2006/relationships/oleObject" Target="../embeddings/oleObject1903.bin"/><Relationship Id="rId238" Type="http://schemas.openxmlformats.org/officeDocument/2006/relationships/oleObject" Target="../embeddings/oleObject2134.bin"/><Relationship Id="rId445" Type="http://schemas.openxmlformats.org/officeDocument/2006/relationships/oleObject" Target="../embeddings/oleObject2341.bin"/><Relationship Id="rId487" Type="http://schemas.openxmlformats.org/officeDocument/2006/relationships/oleObject" Target="../embeddings/oleObject2383.bin"/><Relationship Id="rId610" Type="http://schemas.openxmlformats.org/officeDocument/2006/relationships/oleObject" Target="../embeddings/oleObject2506.bin"/><Relationship Id="rId652" Type="http://schemas.openxmlformats.org/officeDocument/2006/relationships/oleObject" Target="../embeddings/oleObject2548.bin"/><Relationship Id="rId694" Type="http://schemas.openxmlformats.org/officeDocument/2006/relationships/oleObject" Target="../embeddings/oleObject2590.bin"/><Relationship Id="rId708" Type="http://schemas.openxmlformats.org/officeDocument/2006/relationships/oleObject" Target="../embeddings/oleObject2604.bin"/><Relationship Id="rId915" Type="http://schemas.openxmlformats.org/officeDocument/2006/relationships/oleObject" Target="../embeddings/oleObject2811.bin"/><Relationship Id="rId291" Type="http://schemas.openxmlformats.org/officeDocument/2006/relationships/oleObject" Target="../embeddings/oleObject2187.bin"/><Relationship Id="rId305" Type="http://schemas.openxmlformats.org/officeDocument/2006/relationships/oleObject" Target="../embeddings/oleObject2201.bin"/><Relationship Id="rId347" Type="http://schemas.openxmlformats.org/officeDocument/2006/relationships/oleObject" Target="../embeddings/oleObject2243.bin"/><Relationship Id="rId512" Type="http://schemas.openxmlformats.org/officeDocument/2006/relationships/oleObject" Target="../embeddings/oleObject2408.bin"/><Relationship Id="rId957" Type="http://schemas.openxmlformats.org/officeDocument/2006/relationships/image" Target="../media/image76.jpeg"/><Relationship Id="rId44" Type="http://schemas.openxmlformats.org/officeDocument/2006/relationships/oleObject" Target="../embeddings/oleObject1940.bin"/><Relationship Id="rId86" Type="http://schemas.openxmlformats.org/officeDocument/2006/relationships/oleObject" Target="../embeddings/oleObject1982.bin"/><Relationship Id="rId151" Type="http://schemas.openxmlformats.org/officeDocument/2006/relationships/oleObject" Target="../embeddings/oleObject2047.bin"/><Relationship Id="rId389" Type="http://schemas.openxmlformats.org/officeDocument/2006/relationships/oleObject" Target="../embeddings/oleObject2285.bin"/><Relationship Id="rId554" Type="http://schemas.openxmlformats.org/officeDocument/2006/relationships/oleObject" Target="../embeddings/oleObject2450.bin"/><Relationship Id="rId596" Type="http://schemas.openxmlformats.org/officeDocument/2006/relationships/oleObject" Target="../embeddings/oleObject2492.bin"/><Relationship Id="rId761" Type="http://schemas.openxmlformats.org/officeDocument/2006/relationships/oleObject" Target="../embeddings/oleObject2657.bin"/><Relationship Id="rId817" Type="http://schemas.openxmlformats.org/officeDocument/2006/relationships/oleObject" Target="../embeddings/oleObject2713.bin"/><Relationship Id="rId859" Type="http://schemas.openxmlformats.org/officeDocument/2006/relationships/oleObject" Target="../embeddings/oleObject2755.bin"/><Relationship Id="rId193" Type="http://schemas.openxmlformats.org/officeDocument/2006/relationships/oleObject" Target="../embeddings/oleObject2089.bin"/><Relationship Id="rId207" Type="http://schemas.openxmlformats.org/officeDocument/2006/relationships/oleObject" Target="../embeddings/oleObject2103.bin"/><Relationship Id="rId249" Type="http://schemas.openxmlformats.org/officeDocument/2006/relationships/oleObject" Target="../embeddings/oleObject2145.bin"/><Relationship Id="rId414" Type="http://schemas.openxmlformats.org/officeDocument/2006/relationships/oleObject" Target="../embeddings/oleObject2310.bin"/><Relationship Id="rId456" Type="http://schemas.openxmlformats.org/officeDocument/2006/relationships/oleObject" Target="../embeddings/oleObject2352.bin"/><Relationship Id="rId498" Type="http://schemas.openxmlformats.org/officeDocument/2006/relationships/oleObject" Target="../embeddings/oleObject2394.bin"/><Relationship Id="rId621" Type="http://schemas.openxmlformats.org/officeDocument/2006/relationships/oleObject" Target="../embeddings/oleObject2517.bin"/><Relationship Id="rId663" Type="http://schemas.openxmlformats.org/officeDocument/2006/relationships/oleObject" Target="../embeddings/oleObject2559.bin"/><Relationship Id="rId870" Type="http://schemas.openxmlformats.org/officeDocument/2006/relationships/oleObject" Target="../embeddings/oleObject2766.bin"/><Relationship Id="rId13" Type="http://schemas.openxmlformats.org/officeDocument/2006/relationships/oleObject" Target="../embeddings/oleObject1909.bin"/><Relationship Id="rId109" Type="http://schemas.openxmlformats.org/officeDocument/2006/relationships/oleObject" Target="../embeddings/oleObject2005.bin"/><Relationship Id="rId260" Type="http://schemas.openxmlformats.org/officeDocument/2006/relationships/oleObject" Target="../embeddings/oleObject2156.bin"/><Relationship Id="rId316" Type="http://schemas.openxmlformats.org/officeDocument/2006/relationships/oleObject" Target="../embeddings/oleObject2212.bin"/><Relationship Id="rId523" Type="http://schemas.openxmlformats.org/officeDocument/2006/relationships/oleObject" Target="../embeddings/oleObject2419.bin"/><Relationship Id="rId719" Type="http://schemas.openxmlformats.org/officeDocument/2006/relationships/oleObject" Target="../embeddings/oleObject2615.bin"/><Relationship Id="rId926" Type="http://schemas.openxmlformats.org/officeDocument/2006/relationships/oleObject" Target="../embeddings/oleObject2822.bin"/><Relationship Id="rId55" Type="http://schemas.openxmlformats.org/officeDocument/2006/relationships/oleObject" Target="../embeddings/oleObject1951.bin"/><Relationship Id="rId97" Type="http://schemas.openxmlformats.org/officeDocument/2006/relationships/oleObject" Target="../embeddings/oleObject1993.bin"/><Relationship Id="rId120" Type="http://schemas.openxmlformats.org/officeDocument/2006/relationships/oleObject" Target="../embeddings/oleObject2016.bin"/><Relationship Id="rId358" Type="http://schemas.openxmlformats.org/officeDocument/2006/relationships/oleObject" Target="../embeddings/oleObject2254.bin"/><Relationship Id="rId565" Type="http://schemas.openxmlformats.org/officeDocument/2006/relationships/oleObject" Target="../embeddings/oleObject2461.bin"/><Relationship Id="rId730" Type="http://schemas.openxmlformats.org/officeDocument/2006/relationships/oleObject" Target="../embeddings/oleObject2626.bin"/><Relationship Id="rId772" Type="http://schemas.openxmlformats.org/officeDocument/2006/relationships/oleObject" Target="../embeddings/oleObject2668.bin"/><Relationship Id="rId828" Type="http://schemas.openxmlformats.org/officeDocument/2006/relationships/oleObject" Target="../embeddings/oleObject2724.bin"/><Relationship Id="rId162" Type="http://schemas.openxmlformats.org/officeDocument/2006/relationships/oleObject" Target="../embeddings/oleObject2058.bin"/><Relationship Id="rId218" Type="http://schemas.openxmlformats.org/officeDocument/2006/relationships/oleObject" Target="../embeddings/oleObject2114.bin"/><Relationship Id="rId425" Type="http://schemas.openxmlformats.org/officeDocument/2006/relationships/oleObject" Target="../embeddings/oleObject2321.bin"/><Relationship Id="rId467" Type="http://schemas.openxmlformats.org/officeDocument/2006/relationships/oleObject" Target="../embeddings/oleObject2363.bin"/><Relationship Id="rId632" Type="http://schemas.openxmlformats.org/officeDocument/2006/relationships/oleObject" Target="../embeddings/oleObject2528.bin"/><Relationship Id="rId271" Type="http://schemas.openxmlformats.org/officeDocument/2006/relationships/oleObject" Target="../embeddings/oleObject2167.bin"/><Relationship Id="rId674" Type="http://schemas.openxmlformats.org/officeDocument/2006/relationships/oleObject" Target="../embeddings/oleObject2570.bin"/><Relationship Id="rId881" Type="http://schemas.openxmlformats.org/officeDocument/2006/relationships/oleObject" Target="../embeddings/oleObject2777.bin"/><Relationship Id="rId937" Type="http://schemas.openxmlformats.org/officeDocument/2006/relationships/oleObject" Target="../embeddings/oleObject2833.bin"/><Relationship Id="rId24" Type="http://schemas.openxmlformats.org/officeDocument/2006/relationships/oleObject" Target="../embeddings/oleObject1920.bin"/><Relationship Id="rId66" Type="http://schemas.openxmlformats.org/officeDocument/2006/relationships/oleObject" Target="../embeddings/oleObject1962.bin"/><Relationship Id="rId131" Type="http://schemas.openxmlformats.org/officeDocument/2006/relationships/oleObject" Target="../embeddings/oleObject2027.bin"/><Relationship Id="rId327" Type="http://schemas.openxmlformats.org/officeDocument/2006/relationships/oleObject" Target="../embeddings/oleObject2223.bin"/><Relationship Id="rId369" Type="http://schemas.openxmlformats.org/officeDocument/2006/relationships/oleObject" Target="../embeddings/oleObject2265.bin"/><Relationship Id="rId534" Type="http://schemas.openxmlformats.org/officeDocument/2006/relationships/oleObject" Target="../embeddings/oleObject2430.bin"/><Relationship Id="rId576" Type="http://schemas.openxmlformats.org/officeDocument/2006/relationships/oleObject" Target="../embeddings/oleObject2472.bin"/><Relationship Id="rId741" Type="http://schemas.openxmlformats.org/officeDocument/2006/relationships/oleObject" Target="../embeddings/oleObject2637.bin"/><Relationship Id="rId783" Type="http://schemas.openxmlformats.org/officeDocument/2006/relationships/oleObject" Target="../embeddings/oleObject2679.bin"/><Relationship Id="rId839" Type="http://schemas.openxmlformats.org/officeDocument/2006/relationships/oleObject" Target="../embeddings/oleObject2735.bin"/><Relationship Id="rId173" Type="http://schemas.openxmlformats.org/officeDocument/2006/relationships/oleObject" Target="../embeddings/oleObject2069.bin"/><Relationship Id="rId229" Type="http://schemas.openxmlformats.org/officeDocument/2006/relationships/oleObject" Target="../embeddings/oleObject2125.bin"/><Relationship Id="rId380" Type="http://schemas.openxmlformats.org/officeDocument/2006/relationships/oleObject" Target="../embeddings/oleObject2276.bin"/><Relationship Id="rId436" Type="http://schemas.openxmlformats.org/officeDocument/2006/relationships/oleObject" Target="../embeddings/oleObject2332.bin"/><Relationship Id="rId601" Type="http://schemas.openxmlformats.org/officeDocument/2006/relationships/oleObject" Target="../embeddings/oleObject2497.bin"/><Relationship Id="rId643" Type="http://schemas.openxmlformats.org/officeDocument/2006/relationships/oleObject" Target="../embeddings/oleObject2539.bin"/><Relationship Id="rId240" Type="http://schemas.openxmlformats.org/officeDocument/2006/relationships/oleObject" Target="../embeddings/oleObject2136.bin"/><Relationship Id="rId478" Type="http://schemas.openxmlformats.org/officeDocument/2006/relationships/oleObject" Target="../embeddings/oleObject2374.bin"/><Relationship Id="rId685" Type="http://schemas.openxmlformats.org/officeDocument/2006/relationships/oleObject" Target="../embeddings/oleObject2581.bin"/><Relationship Id="rId850" Type="http://schemas.openxmlformats.org/officeDocument/2006/relationships/oleObject" Target="../embeddings/oleObject2746.bin"/><Relationship Id="rId892" Type="http://schemas.openxmlformats.org/officeDocument/2006/relationships/oleObject" Target="../embeddings/oleObject2788.bin"/><Relationship Id="rId906" Type="http://schemas.openxmlformats.org/officeDocument/2006/relationships/oleObject" Target="../embeddings/oleObject2802.bin"/><Relationship Id="rId948" Type="http://schemas.openxmlformats.org/officeDocument/2006/relationships/oleObject" Target="../embeddings/oleObject2844.bin"/><Relationship Id="rId35" Type="http://schemas.openxmlformats.org/officeDocument/2006/relationships/oleObject" Target="../embeddings/oleObject1931.bin"/><Relationship Id="rId77" Type="http://schemas.openxmlformats.org/officeDocument/2006/relationships/oleObject" Target="../embeddings/oleObject1973.bin"/><Relationship Id="rId100" Type="http://schemas.openxmlformats.org/officeDocument/2006/relationships/oleObject" Target="../embeddings/oleObject1996.bin"/><Relationship Id="rId282" Type="http://schemas.openxmlformats.org/officeDocument/2006/relationships/oleObject" Target="../embeddings/oleObject2178.bin"/><Relationship Id="rId338" Type="http://schemas.openxmlformats.org/officeDocument/2006/relationships/oleObject" Target="../embeddings/oleObject2234.bin"/><Relationship Id="rId503" Type="http://schemas.openxmlformats.org/officeDocument/2006/relationships/oleObject" Target="../embeddings/oleObject2399.bin"/><Relationship Id="rId545" Type="http://schemas.openxmlformats.org/officeDocument/2006/relationships/oleObject" Target="../embeddings/oleObject2441.bin"/><Relationship Id="rId587" Type="http://schemas.openxmlformats.org/officeDocument/2006/relationships/oleObject" Target="../embeddings/oleObject2483.bin"/><Relationship Id="rId710" Type="http://schemas.openxmlformats.org/officeDocument/2006/relationships/oleObject" Target="../embeddings/oleObject2606.bin"/><Relationship Id="rId752" Type="http://schemas.openxmlformats.org/officeDocument/2006/relationships/oleObject" Target="../embeddings/oleObject2648.bin"/><Relationship Id="rId808" Type="http://schemas.openxmlformats.org/officeDocument/2006/relationships/oleObject" Target="../embeddings/oleObject2704.bin"/><Relationship Id="rId8" Type="http://schemas.openxmlformats.org/officeDocument/2006/relationships/oleObject" Target="../embeddings/oleObject1905.bin"/><Relationship Id="rId142" Type="http://schemas.openxmlformats.org/officeDocument/2006/relationships/oleObject" Target="../embeddings/oleObject2038.bin"/><Relationship Id="rId184" Type="http://schemas.openxmlformats.org/officeDocument/2006/relationships/oleObject" Target="../embeddings/oleObject2080.bin"/><Relationship Id="rId391" Type="http://schemas.openxmlformats.org/officeDocument/2006/relationships/oleObject" Target="../embeddings/oleObject2287.bin"/><Relationship Id="rId405" Type="http://schemas.openxmlformats.org/officeDocument/2006/relationships/oleObject" Target="../embeddings/oleObject2301.bin"/><Relationship Id="rId447" Type="http://schemas.openxmlformats.org/officeDocument/2006/relationships/oleObject" Target="../embeddings/oleObject2343.bin"/><Relationship Id="rId612" Type="http://schemas.openxmlformats.org/officeDocument/2006/relationships/oleObject" Target="../embeddings/oleObject2508.bin"/><Relationship Id="rId794" Type="http://schemas.openxmlformats.org/officeDocument/2006/relationships/oleObject" Target="../embeddings/oleObject2690.bin"/><Relationship Id="rId251" Type="http://schemas.openxmlformats.org/officeDocument/2006/relationships/oleObject" Target="../embeddings/oleObject2147.bin"/><Relationship Id="rId489" Type="http://schemas.openxmlformats.org/officeDocument/2006/relationships/oleObject" Target="../embeddings/oleObject2385.bin"/><Relationship Id="rId654" Type="http://schemas.openxmlformats.org/officeDocument/2006/relationships/oleObject" Target="../embeddings/oleObject2550.bin"/><Relationship Id="rId696" Type="http://schemas.openxmlformats.org/officeDocument/2006/relationships/oleObject" Target="../embeddings/oleObject2592.bin"/><Relationship Id="rId861" Type="http://schemas.openxmlformats.org/officeDocument/2006/relationships/oleObject" Target="../embeddings/oleObject2757.bin"/><Relationship Id="rId917" Type="http://schemas.openxmlformats.org/officeDocument/2006/relationships/oleObject" Target="../embeddings/oleObject2813.bin"/><Relationship Id="rId46" Type="http://schemas.openxmlformats.org/officeDocument/2006/relationships/oleObject" Target="../embeddings/oleObject1942.bin"/><Relationship Id="rId293" Type="http://schemas.openxmlformats.org/officeDocument/2006/relationships/oleObject" Target="../embeddings/oleObject2189.bin"/><Relationship Id="rId307" Type="http://schemas.openxmlformats.org/officeDocument/2006/relationships/oleObject" Target="../embeddings/oleObject2203.bin"/><Relationship Id="rId349" Type="http://schemas.openxmlformats.org/officeDocument/2006/relationships/oleObject" Target="../embeddings/oleObject2245.bin"/><Relationship Id="rId514" Type="http://schemas.openxmlformats.org/officeDocument/2006/relationships/oleObject" Target="../embeddings/oleObject2410.bin"/><Relationship Id="rId556" Type="http://schemas.openxmlformats.org/officeDocument/2006/relationships/oleObject" Target="../embeddings/oleObject2452.bin"/><Relationship Id="rId721" Type="http://schemas.openxmlformats.org/officeDocument/2006/relationships/oleObject" Target="../embeddings/oleObject2617.bin"/><Relationship Id="rId763" Type="http://schemas.openxmlformats.org/officeDocument/2006/relationships/oleObject" Target="../embeddings/oleObject2659.bin"/><Relationship Id="rId88" Type="http://schemas.openxmlformats.org/officeDocument/2006/relationships/oleObject" Target="../embeddings/oleObject1984.bin"/><Relationship Id="rId111" Type="http://schemas.openxmlformats.org/officeDocument/2006/relationships/oleObject" Target="../embeddings/oleObject2007.bin"/><Relationship Id="rId153" Type="http://schemas.openxmlformats.org/officeDocument/2006/relationships/oleObject" Target="../embeddings/oleObject2049.bin"/><Relationship Id="rId195" Type="http://schemas.openxmlformats.org/officeDocument/2006/relationships/oleObject" Target="../embeddings/oleObject2091.bin"/><Relationship Id="rId209" Type="http://schemas.openxmlformats.org/officeDocument/2006/relationships/oleObject" Target="../embeddings/oleObject2105.bin"/><Relationship Id="rId360" Type="http://schemas.openxmlformats.org/officeDocument/2006/relationships/oleObject" Target="../embeddings/oleObject2256.bin"/><Relationship Id="rId416" Type="http://schemas.openxmlformats.org/officeDocument/2006/relationships/oleObject" Target="../embeddings/oleObject2312.bin"/><Relationship Id="rId598" Type="http://schemas.openxmlformats.org/officeDocument/2006/relationships/oleObject" Target="../embeddings/oleObject2494.bin"/><Relationship Id="rId819" Type="http://schemas.openxmlformats.org/officeDocument/2006/relationships/oleObject" Target="../embeddings/oleObject2715.bin"/><Relationship Id="rId220" Type="http://schemas.openxmlformats.org/officeDocument/2006/relationships/oleObject" Target="../embeddings/oleObject2116.bin"/><Relationship Id="rId458" Type="http://schemas.openxmlformats.org/officeDocument/2006/relationships/oleObject" Target="../embeddings/oleObject2354.bin"/><Relationship Id="rId623" Type="http://schemas.openxmlformats.org/officeDocument/2006/relationships/oleObject" Target="../embeddings/oleObject2519.bin"/><Relationship Id="rId665" Type="http://schemas.openxmlformats.org/officeDocument/2006/relationships/oleObject" Target="../embeddings/oleObject2561.bin"/><Relationship Id="rId830" Type="http://schemas.openxmlformats.org/officeDocument/2006/relationships/oleObject" Target="../embeddings/oleObject2726.bin"/><Relationship Id="rId872" Type="http://schemas.openxmlformats.org/officeDocument/2006/relationships/oleObject" Target="../embeddings/oleObject2768.bin"/><Relationship Id="rId928" Type="http://schemas.openxmlformats.org/officeDocument/2006/relationships/oleObject" Target="../embeddings/oleObject2824.bin"/><Relationship Id="rId15" Type="http://schemas.openxmlformats.org/officeDocument/2006/relationships/oleObject" Target="../embeddings/oleObject1911.bin"/><Relationship Id="rId57" Type="http://schemas.openxmlformats.org/officeDocument/2006/relationships/oleObject" Target="../embeddings/oleObject1953.bin"/><Relationship Id="rId262" Type="http://schemas.openxmlformats.org/officeDocument/2006/relationships/oleObject" Target="../embeddings/oleObject2158.bin"/><Relationship Id="rId318" Type="http://schemas.openxmlformats.org/officeDocument/2006/relationships/oleObject" Target="../embeddings/oleObject2214.bin"/><Relationship Id="rId525" Type="http://schemas.openxmlformats.org/officeDocument/2006/relationships/oleObject" Target="../embeddings/oleObject2421.bin"/><Relationship Id="rId567" Type="http://schemas.openxmlformats.org/officeDocument/2006/relationships/oleObject" Target="../embeddings/oleObject2463.bin"/><Relationship Id="rId732" Type="http://schemas.openxmlformats.org/officeDocument/2006/relationships/oleObject" Target="../embeddings/oleObject2628.bin"/><Relationship Id="rId99" Type="http://schemas.openxmlformats.org/officeDocument/2006/relationships/oleObject" Target="../embeddings/oleObject1995.bin"/><Relationship Id="rId122" Type="http://schemas.openxmlformats.org/officeDocument/2006/relationships/oleObject" Target="../embeddings/oleObject2018.bin"/><Relationship Id="rId164" Type="http://schemas.openxmlformats.org/officeDocument/2006/relationships/oleObject" Target="../embeddings/oleObject2060.bin"/><Relationship Id="rId371" Type="http://schemas.openxmlformats.org/officeDocument/2006/relationships/oleObject" Target="../embeddings/oleObject2267.bin"/><Relationship Id="rId774" Type="http://schemas.openxmlformats.org/officeDocument/2006/relationships/oleObject" Target="../embeddings/oleObject2670.bin"/><Relationship Id="rId427" Type="http://schemas.openxmlformats.org/officeDocument/2006/relationships/oleObject" Target="../embeddings/oleObject2323.bin"/><Relationship Id="rId469" Type="http://schemas.openxmlformats.org/officeDocument/2006/relationships/oleObject" Target="../embeddings/oleObject2365.bin"/><Relationship Id="rId634" Type="http://schemas.openxmlformats.org/officeDocument/2006/relationships/oleObject" Target="../embeddings/oleObject2530.bin"/><Relationship Id="rId676" Type="http://schemas.openxmlformats.org/officeDocument/2006/relationships/oleObject" Target="../embeddings/oleObject2572.bin"/><Relationship Id="rId841" Type="http://schemas.openxmlformats.org/officeDocument/2006/relationships/oleObject" Target="../embeddings/oleObject2737.bin"/><Relationship Id="rId883" Type="http://schemas.openxmlformats.org/officeDocument/2006/relationships/oleObject" Target="../embeddings/oleObject2779.bin"/><Relationship Id="rId26" Type="http://schemas.openxmlformats.org/officeDocument/2006/relationships/oleObject" Target="../embeddings/oleObject1922.bin"/><Relationship Id="rId231" Type="http://schemas.openxmlformats.org/officeDocument/2006/relationships/oleObject" Target="../embeddings/oleObject2127.bin"/><Relationship Id="rId273" Type="http://schemas.openxmlformats.org/officeDocument/2006/relationships/oleObject" Target="../embeddings/oleObject2169.bin"/><Relationship Id="rId329" Type="http://schemas.openxmlformats.org/officeDocument/2006/relationships/oleObject" Target="../embeddings/oleObject2225.bin"/><Relationship Id="rId480" Type="http://schemas.openxmlformats.org/officeDocument/2006/relationships/oleObject" Target="../embeddings/oleObject2376.bin"/><Relationship Id="rId536" Type="http://schemas.openxmlformats.org/officeDocument/2006/relationships/oleObject" Target="../embeddings/oleObject2432.bin"/><Relationship Id="rId701" Type="http://schemas.openxmlformats.org/officeDocument/2006/relationships/oleObject" Target="../embeddings/oleObject2597.bin"/><Relationship Id="rId939" Type="http://schemas.openxmlformats.org/officeDocument/2006/relationships/oleObject" Target="../embeddings/oleObject2835.bin"/><Relationship Id="rId68" Type="http://schemas.openxmlformats.org/officeDocument/2006/relationships/oleObject" Target="../embeddings/oleObject1964.bin"/><Relationship Id="rId133" Type="http://schemas.openxmlformats.org/officeDocument/2006/relationships/oleObject" Target="../embeddings/oleObject2029.bin"/><Relationship Id="rId175" Type="http://schemas.openxmlformats.org/officeDocument/2006/relationships/oleObject" Target="../embeddings/oleObject2071.bin"/><Relationship Id="rId340" Type="http://schemas.openxmlformats.org/officeDocument/2006/relationships/oleObject" Target="../embeddings/oleObject2236.bin"/><Relationship Id="rId578" Type="http://schemas.openxmlformats.org/officeDocument/2006/relationships/oleObject" Target="../embeddings/oleObject2474.bin"/><Relationship Id="rId743" Type="http://schemas.openxmlformats.org/officeDocument/2006/relationships/oleObject" Target="../embeddings/oleObject2639.bin"/><Relationship Id="rId785" Type="http://schemas.openxmlformats.org/officeDocument/2006/relationships/oleObject" Target="../embeddings/oleObject2681.bin"/><Relationship Id="rId950" Type="http://schemas.openxmlformats.org/officeDocument/2006/relationships/oleObject" Target="../embeddings/oleObject2846.bin"/><Relationship Id="rId200" Type="http://schemas.openxmlformats.org/officeDocument/2006/relationships/oleObject" Target="../embeddings/oleObject2096.bin"/><Relationship Id="rId382" Type="http://schemas.openxmlformats.org/officeDocument/2006/relationships/oleObject" Target="../embeddings/oleObject2278.bin"/><Relationship Id="rId438" Type="http://schemas.openxmlformats.org/officeDocument/2006/relationships/oleObject" Target="../embeddings/oleObject2334.bin"/><Relationship Id="rId603" Type="http://schemas.openxmlformats.org/officeDocument/2006/relationships/oleObject" Target="../embeddings/oleObject2499.bin"/><Relationship Id="rId645" Type="http://schemas.openxmlformats.org/officeDocument/2006/relationships/oleObject" Target="../embeddings/oleObject2541.bin"/><Relationship Id="rId687" Type="http://schemas.openxmlformats.org/officeDocument/2006/relationships/oleObject" Target="../embeddings/oleObject2583.bin"/><Relationship Id="rId810" Type="http://schemas.openxmlformats.org/officeDocument/2006/relationships/oleObject" Target="../embeddings/oleObject2706.bin"/><Relationship Id="rId852" Type="http://schemas.openxmlformats.org/officeDocument/2006/relationships/oleObject" Target="../embeddings/oleObject2748.bin"/><Relationship Id="rId908" Type="http://schemas.openxmlformats.org/officeDocument/2006/relationships/oleObject" Target="../embeddings/oleObject2804.bin"/><Relationship Id="rId242" Type="http://schemas.openxmlformats.org/officeDocument/2006/relationships/oleObject" Target="../embeddings/oleObject2138.bin"/><Relationship Id="rId284" Type="http://schemas.openxmlformats.org/officeDocument/2006/relationships/oleObject" Target="../embeddings/oleObject2180.bin"/><Relationship Id="rId491" Type="http://schemas.openxmlformats.org/officeDocument/2006/relationships/oleObject" Target="../embeddings/oleObject2387.bin"/><Relationship Id="rId505" Type="http://schemas.openxmlformats.org/officeDocument/2006/relationships/oleObject" Target="../embeddings/oleObject2401.bin"/><Relationship Id="rId712" Type="http://schemas.openxmlformats.org/officeDocument/2006/relationships/oleObject" Target="../embeddings/oleObject2608.bin"/><Relationship Id="rId894" Type="http://schemas.openxmlformats.org/officeDocument/2006/relationships/oleObject" Target="../embeddings/oleObject2790.bin"/><Relationship Id="rId37" Type="http://schemas.openxmlformats.org/officeDocument/2006/relationships/oleObject" Target="../embeddings/oleObject1933.bin"/><Relationship Id="rId79" Type="http://schemas.openxmlformats.org/officeDocument/2006/relationships/oleObject" Target="../embeddings/oleObject1975.bin"/><Relationship Id="rId102" Type="http://schemas.openxmlformats.org/officeDocument/2006/relationships/oleObject" Target="../embeddings/oleObject1998.bin"/><Relationship Id="rId144" Type="http://schemas.openxmlformats.org/officeDocument/2006/relationships/oleObject" Target="../embeddings/oleObject2040.bin"/><Relationship Id="rId547" Type="http://schemas.openxmlformats.org/officeDocument/2006/relationships/oleObject" Target="../embeddings/oleObject2443.bin"/><Relationship Id="rId589" Type="http://schemas.openxmlformats.org/officeDocument/2006/relationships/oleObject" Target="../embeddings/oleObject2485.bin"/><Relationship Id="rId754" Type="http://schemas.openxmlformats.org/officeDocument/2006/relationships/oleObject" Target="../embeddings/oleObject2650.bin"/><Relationship Id="rId796" Type="http://schemas.openxmlformats.org/officeDocument/2006/relationships/oleObject" Target="../embeddings/oleObject2692.bin"/><Relationship Id="rId90" Type="http://schemas.openxmlformats.org/officeDocument/2006/relationships/oleObject" Target="../embeddings/oleObject1986.bin"/><Relationship Id="rId186" Type="http://schemas.openxmlformats.org/officeDocument/2006/relationships/oleObject" Target="../embeddings/oleObject2082.bin"/><Relationship Id="rId351" Type="http://schemas.openxmlformats.org/officeDocument/2006/relationships/oleObject" Target="../embeddings/oleObject2247.bin"/><Relationship Id="rId393" Type="http://schemas.openxmlformats.org/officeDocument/2006/relationships/oleObject" Target="../embeddings/oleObject2289.bin"/><Relationship Id="rId407" Type="http://schemas.openxmlformats.org/officeDocument/2006/relationships/oleObject" Target="../embeddings/oleObject2303.bin"/><Relationship Id="rId449" Type="http://schemas.openxmlformats.org/officeDocument/2006/relationships/oleObject" Target="../embeddings/oleObject2345.bin"/><Relationship Id="rId614" Type="http://schemas.openxmlformats.org/officeDocument/2006/relationships/oleObject" Target="../embeddings/oleObject2510.bin"/><Relationship Id="rId656" Type="http://schemas.openxmlformats.org/officeDocument/2006/relationships/oleObject" Target="../embeddings/oleObject2552.bin"/><Relationship Id="rId821" Type="http://schemas.openxmlformats.org/officeDocument/2006/relationships/oleObject" Target="../embeddings/oleObject2717.bin"/><Relationship Id="rId863" Type="http://schemas.openxmlformats.org/officeDocument/2006/relationships/oleObject" Target="../embeddings/oleObject2759.bin"/><Relationship Id="rId211" Type="http://schemas.openxmlformats.org/officeDocument/2006/relationships/oleObject" Target="../embeddings/oleObject2107.bin"/><Relationship Id="rId253" Type="http://schemas.openxmlformats.org/officeDocument/2006/relationships/oleObject" Target="../embeddings/oleObject2149.bin"/><Relationship Id="rId295" Type="http://schemas.openxmlformats.org/officeDocument/2006/relationships/oleObject" Target="../embeddings/oleObject2191.bin"/><Relationship Id="rId309" Type="http://schemas.openxmlformats.org/officeDocument/2006/relationships/oleObject" Target="../embeddings/oleObject2205.bin"/><Relationship Id="rId460" Type="http://schemas.openxmlformats.org/officeDocument/2006/relationships/oleObject" Target="../embeddings/oleObject2356.bin"/><Relationship Id="rId516" Type="http://schemas.openxmlformats.org/officeDocument/2006/relationships/oleObject" Target="../embeddings/oleObject2412.bin"/><Relationship Id="rId698" Type="http://schemas.openxmlformats.org/officeDocument/2006/relationships/oleObject" Target="../embeddings/oleObject2594.bin"/><Relationship Id="rId919" Type="http://schemas.openxmlformats.org/officeDocument/2006/relationships/oleObject" Target="../embeddings/oleObject2815.bin"/><Relationship Id="rId48" Type="http://schemas.openxmlformats.org/officeDocument/2006/relationships/oleObject" Target="../embeddings/oleObject1944.bin"/><Relationship Id="rId113" Type="http://schemas.openxmlformats.org/officeDocument/2006/relationships/oleObject" Target="../embeddings/oleObject2009.bin"/><Relationship Id="rId320" Type="http://schemas.openxmlformats.org/officeDocument/2006/relationships/oleObject" Target="../embeddings/oleObject2216.bin"/><Relationship Id="rId558" Type="http://schemas.openxmlformats.org/officeDocument/2006/relationships/oleObject" Target="../embeddings/oleObject2454.bin"/><Relationship Id="rId723" Type="http://schemas.openxmlformats.org/officeDocument/2006/relationships/oleObject" Target="../embeddings/oleObject2619.bin"/><Relationship Id="rId765" Type="http://schemas.openxmlformats.org/officeDocument/2006/relationships/oleObject" Target="../embeddings/oleObject2661.bin"/><Relationship Id="rId930" Type="http://schemas.openxmlformats.org/officeDocument/2006/relationships/oleObject" Target="../embeddings/oleObject2826.bin"/><Relationship Id="rId155" Type="http://schemas.openxmlformats.org/officeDocument/2006/relationships/oleObject" Target="../embeddings/oleObject2051.bin"/><Relationship Id="rId197" Type="http://schemas.openxmlformats.org/officeDocument/2006/relationships/oleObject" Target="../embeddings/oleObject2093.bin"/><Relationship Id="rId362" Type="http://schemas.openxmlformats.org/officeDocument/2006/relationships/oleObject" Target="../embeddings/oleObject2258.bin"/><Relationship Id="rId418" Type="http://schemas.openxmlformats.org/officeDocument/2006/relationships/oleObject" Target="../embeddings/oleObject2314.bin"/><Relationship Id="rId625" Type="http://schemas.openxmlformats.org/officeDocument/2006/relationships/oleObject" Target="../embeddings/oleObject2521.bin"/><Relationship Id="rId832" Type="http://schemas.openxmlformats.org/officeDocument/2006/relationships/oleObject" Target="../embeddings/oleObject2728.bin"/><Relationship Id="rId222" Type="http://schemas.openxmlformats.org/officeDocument/2006/relationships/oleObject" Target="../embeddings/oleObject2118.bin"/><Relationship Id="rId264" Type="http://schemas.openxmlformats.org/officeDocument/2006/relationships/oleObject" Target="../embeddings/oleObject2160.bin"/><Relationship Id="rId471" Type="http://schemas.openxmlformats.org/officeDocument/2006/relationships/oleObject" Target="../embeddings/oleObject2367.bin"/><Relationship Id="rId667" Type="http://schemas.openxmlformats.org/officeDocument/2006/relationships/oleObject" Target="../embeddings/oleObject2563.bin"/><Relationship Id="rId874" Type="http://schemas.openxmlformats.org/officeDocument/2006/relationships/oleObject" Target="../embeddings/oleObject2770.bin"/><Relationship Id="rId17" Type="http://schemas.openxmlformats.org/officeDocument/2006/relationships/oleObject" Target="../embeddings/oleObject1913.bin"/><Relationship Id="rId59" Type="http://schemas.openxmlformats.org/officeDocument/2006/relationships/oleObject" Target="../embeddings/oleObject1955.bin"/><Relationship Id="rId124" Type="http://schemas.openxmlformats.org/officeDocument/2006/relationships/oleObject" Target="../embeddings/oleObject2020.bin"/><Relationship Id="rId527" Type="http://schemas.openxmlformats.org/officeDocument/2006/relationships/oleObject" Target="../embeddings/oleObject2423.bin"/><Relationship Id="rId569" Type="http://schemas.openxmlformats.org/officeDocument/2006/relationships/oleObject" Target="../embeddings/oleObject2465.bin"/><Relationship Id="rId734" Type="http://schemas.openxmlformats.org/officeDocument/2006/relationships/oleObject" Target="../embeddings/oleObject2630.bin"/><Relationship Id="rId776" Type="http://schemas.openxmlformats.org/officeDocument/2006/relationships/oleObject" Target="../embeddings/oleObject2672.bin"/><Relationship Id="rId941" Type="http://schemas.openxmlformats.org/officeDocument/2006/relationships/oleObject" Target="../embeddings/oleObject2837.bin"/><Relationship Id="rId70" Type="http://schemas.openxmlformats.org/officeDocument/2006/relationships/oleObject" Target="../embeddings/oleObject1966.bin"/><Relationship Id="rId166" Type="http://schemas.openxmlformats.org/officeDocument/2006/relationships/oleObject" Target="../embeddings/oleObject2062.bin"/><Relationship Id="rId331" Type="http://schemas.openxmlformats.org/officeDocument/2006/relationships/oleObject" Target="../embeddings/oleObject2227.bin"/><Relationship Id="rId373" Type="http://schemas.openxmlformats.org/officeDocument/2006/relationships/oleObject" Target="../embeddings/oleObject2269.bin"/><Relationship Id="rId429" Type="http://schemas.openxmlformats.org/officeDocument/2006/relationships/oleObject" Target="../embeddings/oleObject2325.bin"/><Relationship Id="rId580" Type="http://schemas.openxmlformats.org/officeDocument/2006/relationships/oleObject" Target="../embeddings/oleObject2476.bin"/><Relationship Id="rId636" Type="http://schemas.openxmlformats.org/officeDocument/2006/relationships/oleObject" Target="../embeddings/oleObject2532.bin"/><Relationship Id="rId801" Type="http://schemas.openxmlformats.org/officeDocument/2006/relationships/oleObject" Target="../embeddings/oleObject2697.bin"/><Relationship Id="rId1" Type="http://schemas.openxmlformats.org/officeDocument/2006/relationships/vmlDrawing" Target="../drawings/vmlDrawing4.vml"/><Relationship Id="rId233" Type="http://schemas.openxmlformats.org/officeDocument/2006/relationships/oleObject" Target="../embeddings/oleObject2129.bin"/><Relationship Id="rId440" Type="http://schemas.openxmlformats.org/officeDocument/2006/relationships/oleObject" Target="../embeddings/oleObject2336.bin"/><Relationship Id="rId678" Type="http://schemas.openxmlformats.org/officeDocument/2006/relationships/oleObject" Target="../embeddings/oleObject2574.bin"/><Relationship Id="rId843" Type="http://schemas.openxmlformats.org/officeDocument/2006/relationships/oleObject" Target="../embeddings/oleObject2739.bin"/><Relationship Id="rId885" Type="http://schemas.openxmlformats.org/officeDocument/2006/relationships/oleObject" Target="../embeddings/oleObject2781.bin"/><Relationship Id="rId28" Type="http://schemas.openxmlformats.org/officeDocument/2006/relationships/oleObject" Target="../embeddings/oleObject1924.bin"/><Relationship Id="rId275" Type="http://schemas.openxmlformats.org/officeDocument/2006/relationships/oleObject" Target="../embeddings/oleObject2171.bin"/><Relationship Id="rId300" Type="http://schemas.openxmlformats.org/officeDocument/2006/relationships/oleObject" Target="../embeddings/oleObject2196.bin"/><Relationship Id="rId482" Type="http://schemas.openxmlformats.org/officeDocument/2006/relationships/oleObject" Target="../embeddings/oleObject2378.bin"/><Relationship Id="rId538" Type="http://schemas.openxmlformats.org/officeDocument/2006/relationships/oleObject" Target="../embeddings/oleObject2434.bin"/><Relationship Id="rId703" Type="http://schemas.openxmlformats.org/officeDocument/2006/relationships/oleObject" Target="../embeddings/oleObject2599.bin"/><Relationship Id="rId745" Type="http://schemas.openxmlformats.org/officeDocument/2006/relationships/oleObject" Target="../embeddings/oleObject2641.bin"/><Relationship Id="rId910" Type="http://schemas.openxmlformats.org/officeDocument/2006/relationships/oleObject" Target="../embeddings/oleObject2806.bin"/><Relationship Id="rId952" Type="http://schemas.openxmlformats.org/officeDocument/2006/relationships/oleObject" Target="../embeddings/oleObject2848.bin"/><Relationship Id="rId81" Type="http://schemas.openxmlformats.org/officeDocument/2006/relationships/oleObject" Target="../embeddings/oleObject1977.bin"/><Relationship Id="rId135" Type="http://schemas.openxmlformats.org/officeDocument/2006/relationships/oleObject" Target="../embeddings/oleObject2031.bin"/><Relationship Id="rId177" Type="http://schemas.openxmlformats.org/officeDocument/2006/relationships/oleObject" Target="../embeddings/oleObject2073.bin"/><Relationship Id="rId342" Type="http://schemas.openxmlformats.org/officeDocument/2006/relationships/oleObject" Target="../embeddings/oleObject2238.bin"/><Relationship Id="rId384" Type="http://schemas.openxmlformats.org/officeDocument/2006/relationships/oleObject" Target="../embeddings/oleObject2280.bin"/><Relationship Id="rId591" Type="http://schemas.openxmlformats.org/officeDocument/2006/relationships/oleObject" Target="../embeddings/oleObject2487.bin"/><Relationship Id="rId605" Type="http://schemas.openxmlformats.org/officeDocument/2006/relationships/oleObject" Target="../embeddings/oleObject2501.bin"/><Relationship Id="rId787" Type="http://schemas.openxmlformats.org/officeDocument/2006/relationships/oleObject" Target="../embeddings/oleObject2683.bin"/><Relationship Id="rId812" Type="http://schemas.openxmlformats.org/officeDocument/2006/relationships/oleObject" Target="../embeddings/oleObject2708.bin"/><Relationship Id="rId202" Type="http://schemas.openxmlformats.org/officeDocument/2006/relationships/oleObject" Target="../embeddings/oleObject2098.bin"/><Relationship Id="rId244" Type="http://schemas.openxmlformats.org/officeDocument/2006/relationships/oleObject" Target="../embeddings/oleObject2140.bin"/><Relationship Id="rId647" Type="http://schemas.openxmlformats.org/officeDocument/2006/relationships/oleObject" Target="../embeddings/oleObject2543.bin"/><Relationship Id="rId689" Type="http://schemas.openxmlformats.org/officeDocument/2006/relationships/oleObject" Target="../embeddings/oleObject2585.bin"/><Relationship Id="rId854" Type="http://schemas.openxmlformats.org/officeDocument/2006/relationships/oleObject" Target="../embeddings/oleObject2750.bin"/><Relationship Id="rId896" Type="http://schemas.openxmlformats.org/officeDocument/2006/relationships/oleObject" Target="../embeddings/oleObject2792.bin"/><Relationship Id="rId39" Type="http://schemas.openxmlformats.org/officeDocument/2006/relationships/oleObject" Target="../embeddings/oleObject1935.bin"/><Relationship Id="rId286" Type="http://schemas.openxmlformats.org/officeDocument/2006/relationships/oleObject" Target="../embeddings/oleObject2182.bin"/><Relationship Id="rId451" Type="http://schemas.openxmlformats.org/officeDocument/2006/relationships/oleObject" Target="../embeddings/oleObject2347.bin"/><Relationship Id="rId493" Type="http://schemas.openxmlformats.org/officeDocument/2006/relationships/oleObject" Target="../embeddings/oleObject2389.bin"/><Relationship Id="rId507" Type="http://schemas.openxmlformats.org/officeDocument/2006/relationships/oleObject" Target="../embeddings/oleObject2403.bin"/><Relationship Id="rId549" Type="http://schemas.openxmlformats.org/officeDocument/2006/relationships/oleObject" Target="../embeddings/oleObject2445.bin"/><Relationship Id="rId714" Type="http://schemas.openxmlformats.org/officeDocument/2006/relationships/oleObject" Target="../embeddings/oleObject2610.bin"/><Relationship Id="rId756" Type="http://schemas.openxmlformats.org/officeDocument/2006/relationships/oleObject" Target="../embeddings/oleObject2652.bin"/><Relationship Id="rId921" Type="http://schemas.openxmlformats.org/officeDocument/2006/relationships/oleObject" Target="../embeddings/oleObject2817.bin"/><Relationship Id="rId50" Type="http://schemas.openxmlformats.org/officeDocument/2006/relationships/oleObject" Target="../embeddings/oleObject1946.bin"/><Relationship Id="rId104" Type="http://schemas.openxmlformats.org/officeDocument/2006/relationships/oleObject" Target="../embeddings/oleObject2000.bin"/><Relationship Id="rId146" Type="http://schemas.openxmlformats.org/officeDocument/2006/relationships/oleObject" Target="../embeddings/oleObject2042.bin"/><Relationship Id="rId188" Type="http://schemas.openxmlformats.org/officeDocument/2006/relationships/oleObject" Target="../embeddings/oleObject2084.bin"/><Relationship Id="rId311" Type="http://schemas.openxmlformats.org/officeDocument/2006/relationships/oleObject" Target="../embeddings/oleObject2207.bin"/><Relationship Id="rId353" Type="http://schemas.openxmlformats.org/officeDocument/2006/relationships/oleObject" Target="../embeddings/oleObject2249.bin"/><Relationship Id="rId395" Type="http://schemas.openxmlformats.org/officeDocument/2006/relationships/oleObject" Target="../embeddings/oleObject2291.bin"/><Relationship Id="rId409" Type="http://schemas.openxmlformats.org/officeDocument/2006/relationships/oleObject" Target="../embeddings/oleObject2305.bin"/><Relationship Id="rId560" Type="http://schemas.openxmlformats.org/officeDocument/2006/relationships/oleObject" Target="../embeddings/oleObject2456.bin"/><Relationship Id="rId798" Type="http://schemas.openxmlformats.org/officeDocument/2006/relationships/oleObject" Target="../embeddings/oleObject2694.bin"/><Relationship Id="rId92" Type="http://schemas.openxmlformats.org/officeDocument/2006/relationships/oleObject" Target="../embeddings/oleObject1988.bin"/><Relationship Id="rId213" Type="http://schemas.openxmlformats.org/officeDocument/2006/relationships/oleObject" Target="../embeddings/oleObject2109.bin"/><Relationship Id="rId420" Type="http://schemas.openxmlformats.org/officeDocument/2006/relationships/oleObject" Target="../embeddings/oleObject2316.bin"/><Relationship Id="rId616" Type="http://schemas.openxmlformats.org/officeDocument/2006/relationships/oleObject" Target="../embeddings/oleObject2512.bin"/><Relationship Id="rId658" Type="http://schemas.openxmlformats.org/officeDocument/2006/relationships/oleObject" Target="../embeddings/oleObject2554.bin"/><Relationship Id="rId823" Type="http://schemas.openxmlformats.org/officeDocument/2006/relationships/oleObject" Target="../embeddings/oleObject2719.bin"/><Relationship Id="rId865" Type="http://schemas.openxmlformats.org/officeDocument/2006/relationships/oleObject" Target="../embeddings/oleObject2761.bin"/><Relationship Id="rId255" Type="http://schemas.openxmlformats.org/officeDocument/2006/relationships/oleObject" Target="../embeddings/oleObject2151.bin"/><Relationship Id="rId297" Type="http://schemas.openxmlformats.org/officeDocument/2006/relationships/oleObject" Target="../embeddings/oleObject2193.bin"/><Relationship Id="rId462" Type="http://schemas.openxmlformats.org/officeDocument/2006/relationships/oleObject" Target="../embeddings/oleObject2358.bin"/><Relationship Id="rId518" Type="http://schemas.openxmlformats.org/officeDocument/2006/relationships/oleObject" Target="../embeddings/oleObject2414.bin"/><Relationship Id="rId725" Type="http://schemas.openxmlformats.org/officeDocument/2006/relationships/oleObject" Target="../embeddings/oleObject2621.bin"/><Relationship Id="rId932" Type="http://schemas.openxmlformats.org/officeDocument/2006/relationships/oleObject" Target="../embeddings/oleObject2828.bin"/><Relationship Id="rId115" Type="http://schemas.openxmlformats.org/officeDocument/2006/relationships/oleObject" Target="../embeddings/oleObject2011.bin"/><Relationship Id="rId157" Type="http://schemas.openxmlformats.org/officeDocument/2006/relationships/oleObject" Target="../embeddings/oleObject2053.bin"/><Relationship Id="rId322" Type="http://schemas.openxmlformats.org/officeDocument/2006/relationships/oleObject" Target="../embeddings/oleObject2218.bin"/><Relationship Id="rId364" Type="http://schemas.openxmlformats.org/officeDocument/2006/relationships/oleObject" Target="../embeddings/oleObject2260.bin"/><Relationship Id="rId767" Type="http://schemas.openxmlformats.org/officeDocument/2006/relationships/oleObject" Target="../embeddings/oleObject2663.bin"/><Relationship Id="rId61" Type="http://schemas.openxmlformats.org/officeDocument/2006/relationships/oleObject" Target="../embeddings/oleObject1957.bin"/><Relationship Id="rId199" Type="http://schemas.openxmlformats.org/officeDocument/2006/relationships/oleObject" Target="../embeddings/oleObject2095.bin"/><Relationship Id="rId571" Type="http://schemas.openxmlformats.org/officeDocument/2006/relationships/oleObject" Target="../embeddings/oleObject2467.bin"/><Relationship Id="rId627" Type="http://schemas.openxmlformats.org/officeDocument/2006/relationships/oleObject" Target="../embeddings/oleObject2523.bin"/><Relationship Id="rId669" Type="http://schemas.openxmlformats.org/officeDocument/2006/relationships/oleObject" Target="../embeddings/oleObject2565.bin"/><Relationship Id="rId834" Type="http://schemas.openxmlformats.org/officeDocument/2006/relationships/oleObject" Target="../embeddings/oleObject2730.bin"/><Relationship Id="rId876" Type="http://schemas.openxmlformats.org/officeDocument/2006/relationships/oleObject" Target="../embeddings/oleObject2772.bin"/><Relationship Id="rId19" Type="http://schemas.openxmlformats.org/officeDocument/2006/relationships/oleObject" Target="../embeddings/oleObject1915.bin"/><Relationship Id="rId224" Type="http://schemas.openxmlformats.org/officeDocument/2006/relationships/oleObject" Target="../embeddings/oleObject2120.bin"/><Relationship Id="rId266" Type="http://schemas.openxmlformats.org/officeDocument/2006/relationships/oleObject" Target="../embeddings/oleObject2162.bin"/><Relationship Id="rId431" Type="http://schemas.openxmlformats.org/officeDocument/2006/relationships/oleObject" Target="../embeddings/oleObject2327.bin"/><Relationship Id="rId473" Type="http://schemas.openxmlformats.org/officeDocument/2006/relationships/oleObject" Target="../embeddings/oleObject2369.bin"/><Relationship Id="rId529" Type="http://schemas.openxmlformats.org/officeDocument/2006/relationships/oleObject" Target="../embeddings/oleObject2425.bin"/><Relationship Id="rId680" Type="http://schemas.openxmlformats.org/officeDocument/2006/relationships/oleObject" Target="../embeddings/oleObject2576.bin"/><Relationship Id="rId736" Type="http://schemas.openxmlformats.org/officeDocument/2006/relationships/oleObject" Target="../embeddings/oleObject2632.bin"/><Relationship Id="rId901" Type="http://schemas.openxmlformats.org/officeDocument/2006/relationships/oleObject" Target="../embeddings/oleObject2797.bin"/><Relationship Id="rId30" Type="http://schemas.openxmlformats.org/officeDocument/2006/relationships/oleObject" Target="../embeddings/oleObject1926.bin"/><Relationship Id="rId126" Type="http://schemas.openxmlformats.org/officeDocument/2006/relationships/oleObject" Target="../embeddings/oleObject2022.bin"/><Relationship Id="rId168" Type="http://schemas.openxmlformats.org/officeDocument/2006/relationships/oleObject" Target="../embeddings/oleObject2064.bin"/><Relationship Id="rId333" Type="http://schemas.openxmlformats.org/officeDocument/2006/relationships/oleObject" Target="../embeddings/oleObject2229.bin"/><Relationship Id="rId540" Type="http://schemas.openxmlformats.org/officeDocument/2006/relationships/oleObject" Target="../embeddings/oleObject2436.bin"/><Relationship Id="rId778" Type="http://schemas.openxmlformats.org/officeDocument/2006/relationships/oleObject" Target="../embeddings/oleObject2674.bin"/><Relationship Id="rId943" Type="http://schemas.openxmlformats.org/officeDocument/2006/relationships/oleObject" Target="../embeddings/oleObject2839.bin"/><Relationship Id="rId72" Type="http://schemas.openxmlformats.org/officeDocument/2006/relationships/oleObject" Target="../embeddings/oleObject1968.bin"/><Relationship Id="rId375" Type="http://schemas.openxmlformats.org/officeDocument/2006/relationships/oleObject" Target="../embeddings/oleObject2271.bin"/><Relationship Id="rId582" Type="http://schemas.openxmlformats.org/officeDocument/2006/relationships/oleObject" Target="../embeddings/oleObject2478.bin"/><Relationship Id="rId638" Type="http://schemas.openxmlformats.org/officeDocument/2006/relationships/oleObject" Target="../embeddings/oleObject2534.bin"/><Relationship Id="rId803" Type="http://schemas.openxmlformats.org/officeDocument/2006/relationships/oleObject" Target="../embeddings/oleObject2699.bin"/><Relationship Id="rId845" Type="http://schemas.openxmlformats.org/officeDocument/2006/relationships/oleObject" Target="../embeddings/oleObject2741.bin"/><Relationship Id="rId3" Type="http://schemas.openxmlformats.org/officeDocument/2006/relationships/notesSlide" Target="../notesSlides/notesSlide30.xml"/><Relationship Id="rId235" Type="http://schemas.openxmlformats.org/officeDocument/2006/relationships/oleObject" Target="../embeddings/oleObject2131.bin"/><Relationship Id="rId277" Type="http://schemas.openxmlformats.org/officeDocument/2006/relationships/oleObject" Target="../embeddings/oleObject2173.bin"/><Relationship Id="rId400" Type="http://schemas.openxmlformats.org/officeDocument/2006/relationships/oleObject" Target="../embeddings/oleObject2296.bin"/><Relationship Id="rId442" Type="http://schemas.openxmlformats.org/officeDocument/2006/relationships/oleObject" Target="../embeddings/oleObject2338.bin"/><Relationship Id="rId484" Type="http://schemas.openxmlformats.org/officeDocument/2006/relationships/oleObject" Target="../embeddings/oleObject2380.bin"/><Relationship Id="rId705" Type="http://schemas.openxmlformats.org/officeDocument/2006/relationships/oleObject" Target="../embeddings/oleObject2601.bin"/><Relationship Id="rId887" Type="http://schemas.openxmlformats.org/officeDocument/2006/relationships/oleObject" Target="../embeddings/oleObject2783.bin"/><Relationship Id="rId137" Type="http://schemas.openxmlformats.org/officeDocument/2006/relationships/oleObject" Target="../embeddings/oleObject2033.bin"/><Relationship Id="rId302" Type="http://schemas.openxmlformats.org/officeDocument/2006/relationships/oleObject" Target="../embeddings/oleObject2198.bin"/><Relationship Id="rId344" Type="http://schemas.openxmlformats.org/officeDocument/2006/relationships/oleObject" Target="../embeddings/oleObject2240.bin"/><Relationship Id="rId691" Type="http://schemas.openxmlformats.org/officeDocument/2006/relationships/oleObject" Target="../embeddings/oleObject2587.bin"/><Relationship Id="rId747" Type="http://schemas.openxmlformats.org/officeDocument/2006/relationships/oleObject" Target="../embeddings/oleObject2643.bin"/><Relationship Id="rId789" Type="http://schemas.openxmlformats.org/officeDocument/2006/relationships/oleObject" Target="../embeddings/oleObject2685.bin"/><Relationship Id="rId912" Type="http://schemas.openxmlformats.org/officeDocument/2006/relationships/oleObject" Target="../embeddings/oleObject2808.bin"/><Relationship Id="rId954" Type="http://schemas.openxmlformats.org/officeDocument/2006/relationships/oleObject" Target="../embeddings/oleObject2850.bin"/><Relationship Id="rId41" Type="http://schemas.openxmlformats.org/officeDocument/2006/relationships/oleObject" Target="../embeddings/oleObject1937.bin"/><Relationship Id="rId83" Type="http://schemas.openxmlformats.org/officeDocument/2006/relationships/oleObject" Target="../embeddings/oleObject1979.bin"/><Relationship Id="rId179" Type="http://schemas.openxmlformats.org/officeDocument/2006/relationships/oleObject" Target="../embeddings/oleObject2075.bin"/><Relationship Id="rId386" Type="http://schemas.openxmlformats.org/officeDocument/2006/relationships/oleObject" Target="../embeddings/oleObject2282.bin"/><Relationship Id="rId551" Type="http://schemas.openxmlformats.org/officeDocument/2006/relationships/oleObject" Target="../embeddings/oleObject2447.bin"/><Relationship Id="rId593" Type="http://schemas.openxmlformats.org/officeDocument/2006/relationships/oleObject" Target="../embeddings/oleObject2489.bin"/><Relationship Id="rId607" Type="http://schemas.openxmlformats.org/officeDocument/2006/relationships/oleObject" Target="../embeddings/oleObject2503.bin"/><Relationship Id="rId649" Type="http://schemas.openxmlformats.org/officeDocument/2006/relationships/oleObject" Target="../embeddings/oleObject2545.bin"/><Relationship Id="rId814" Type="http://schemas.openxmlformats.org/officeDocument/2006/relationships/oleObject" Target="../embeddings/oleObject2710.bin"/><Relationship Id="rId856" Type="http://schemas.openxmlformats.org/officeDocument/2006/relationships/oleObject" Target="../embeddings/oleObject2752.bin"/><Relationship Id="rId190" Type="http://schemas.openxmlformats.org/officeDocument/2006/relationships/oleObject" Target="../embeddings/oleObject2086.bin"/><Relationship Id="rId204" Type="http://schemas.openxmlformats.org/officeDocument/2006/relationships/oleObject" Target="../embeddings/oleObject2100.bin"/><Relationship Id="rId246" Type="http://schemas.openxmlformats.org/officeDocument/2006/relationships/oleObject" Target="../embeddings/oleObject2142.bin"/><Relationship Id="rId288" Type="http://schemas.openxmlformats.org/officeDocument/2006/relationships/oleObject" Target="../embeddings/oleObject2184.bin"/><Relationship Id="rId411" Type="http://schemas.openxmlformats.org/officeDocument/2006/relationships/oleObject" Target="../embeddings/oleObject2307.bin"/><Relationship Id="rId453" Type="http://schemas.openxmlformats.org/officeDocument/2006/relationships/oleObject" Target="../embeddings/oleObject2349.bin"/><Relationship Id="rId509" Type="http://schemas.openxmlformats.org/officeDocument/2006/relationships/oleObject" Target="../embeddings/oleObject2405.bin"/><Relationship Id="rId660" Type="http://schemas.openxmlformats.org/officeDocument/2006/relationships/oleObject" Target="../embeddings/oleObject2556.bin"/><Relationship Id="rId898" Type="http://schemas.openxmlformats.org/officeDocument/2006/relationships/oleObject" Target="../embeddings/oleObject2794.bin"/><Relationship Id="rId106" Type="http://schemas.openxmlformats.org/officeDocument/2006/relationships/oleObject" Target="../embeddings/oleObject2002.bin"/><Relationship Id="rId313" Type="http://schemas.openxmlformats.org/officeDocument/2006/relationships/oleObject" Target="../embeddings/oleObject2209.bin"/><Relationship Id="rId495" Type="http://schemas.openxmlformats.org/officeDocument/2006/relationships/oleObject" Target="../embeddings/oleObject2391.bin"/><Relationship Id="rId716" Type="http://schemas.openxmlformats.org/officeDocument/2006/relationships/oleObject" Target="../embeddings/oleObject2612.bin"/><Relationship Id="rId758" Type="http://schemas.openxmlformats.org/officeDocument/2006/relationships/oleObject" Target="../embeddings/oleObject2654.bin"/><Relationship Id="rId923" Type="http://schemas.openxmlformats.org/officeDocument/2006/relationships/oleObject" Target="../embeddings/oleObject2819.bin"/><Relationship Id="rId10" Type="http://schemas.openxmlformats.org/officeDocument/2006/relationships/oleObject" Target="../embeddings/oleObject1906.bin"/><Relationship Id="rId52" Type="http://schemas.openxmlformats.org/officeDocument/2006/relationships/oleObject" Target="../embeddings/oleObject1948.bin"/><Relationship Id="rId94" Type="http://schemas.openxmlformats.org/officeDocument/2006/relationships/oleObject" Target="../embeddings/oleObject1990.bin"/><Relationship Id="rId148" Type="http://schemas.openxmlformats.org/officeDocument/2006/relationships/oleObject" Target="../embeddings/oleObject2044.bin"/><Relationship Id="rId355" Type="http://schemas.openxmlformats.org/officeDocument/2006/relationships/oleObject" Target="../embeddings/oleObject2251.bin"/><Relationship Id="rId397" Type="http://schemas.openxmlformats.org/officeDocument/2006/relationships/oleObject" Target="../embeddings/oleObject2293.bin"/><Relationship Id="rId520" Type="http://schemas.openxmlformats.org/officeDocument/2006/relationships/oleObject" Target="../embeddings/oleObject2416.bin"/><Relationship Id="rId562" Type="http://schemas.openxmlformats.org/officeDocument/2006/relationships/oleObject" Target="../embeddings/oleObject2458.bin"/><Relationship Id="rId618" Type="http://schemas.openxmlformats.org/officeDocument/2006/relationships/oleObject" Target="../embeddings/oleObject2514.bin"/><Relationship Id="rId825" Type="http://schemas.openxmlformats.org/officeDocument/2006/relationships/oleObject" Target="../embeddings/oleObject2721.bin"/><Relationship Id="rId215" Type="http://schemas.openxmlformats.org/officeDocument/2006/relationships/oleObject" Target="../embeddings/oleObject2111.bin"/><Relationship Id="rId257" Type="http://schemas.openxmlformats.org/officeDocument/2006/relationships/oleObject" Target="../embeddings/oleObject2153.bin"/><Relationship Id="rId422" Type="http://schemas.openxmlformats.org/officeDocument/2006/relationships/oleObject" Target="../embeddings/oleObject2318.bin"/><Relationship Id="rId464" Type="http://schemas.openxmlformats.org/officeDocument/2006/relationships/oleObject" Target="../embeddings/oleObject2360.bin"/><Relationship Id="rId867" Type="http://schemas.openxmlformats.org/officeDocument/2006/relationships/oleObject" Target="../embeddings/oleObject2763.bin"/><Relationship Id="rId299" Type="http://schemas.openxmlformats.org/officeDocument/2006/relationships/oleObject" Target="../embeddings/oleObject2195.bin"/><Relationship Id="rId727" Type="http://schemas.openxmlformats.org/officeDocument/2006/relationships/oleObject" Target="../embeddings/oleObject2623.bin"/><Relationship Id="rId934" Type="http://schemas.openxmlformats.org/officeDocument/2006/relationships/oleObject" Target="../embeddings/oleObject2830.bin"/><Relationship Id="rId63" Type="http://schemas.openxmlformats.org/officeDocument/2006/relationships/oleObject" Target="../embeddings/oleObject1959.bin"/><Relationship Id="rId159" Type="http://schemas.openxmlformats.org/officeDocument/2006/relationships/oleObject" Target="../embeddings/oleObject2055.bin"/><Relationship Id="rId366" Type="http://schemas.openxmlformats.org/officeDocument/2006/relationships/oleObject" Target="../embeddings/oleObject2262.bin"/><Relationship Id="rId573" Type="http://schemas.openxmlformats.org/officeDocument/2006/relationships/oleObject" Target="../embeddings/oleObject2469.bin"/><Relationship Id="rId780" Type="http://schemas.openxmlformats.org/officeDocument/2006/relationships/oleObject" Target="../embeddings/oleObject2676.bin"/><Relationship Id="rId226" Type="http://schemas.openxmlformats.org/officeDocument/2006/relationships/oleObject" Target="../embeddings/oleObject2122.bin"/><Relationship Id="rId433" Type="http://schemas.openxmlformats.org/officeDocument/2006/relationships/oleObject" Target="../embeddings/oleObject2329.bin"/><Relationship Id="rId878" Type="http://schemas.openxmlformats.org/officeDocument/2006/relationships/oleObject" Target="../embeddings/oleObject2774.bin"/><Relationship Id="rId640" Type="http://schemas.openxmlformats.org/officeDocument/2006/relationships/oleObject" Target="../embeddings/oleObject2536.bin"/><Relationship Id="rId738" Type="http://schemas.openxmlformats.org/officeDocument/2006/relationships/oleObject" Target="../embeddings/oleObject2634.bin"/><Relationship Id="rId945" Type="http://schemas.openxmlformats.org/officeDocument/2006/relationships/oleObject" Target="../embeddings/oleObject2841.bin"/><Relationship Id="rId74" Type="http://schemas.openxmlformats.org/officeDocument/2006/relationships/oleObject" Target="../embeddings/oleObject1970.bin"/><Relationship Id="rId377" Type="http://schemas.openxmlformats.org/officeDocument/2006/relationships/oleObject" Target="../embeddings/oleObject2273.bin"/><Relationship Id="rId500" Type="http://schemas.openxmlformats.org/officeDocument/2006/relationships/oleObject" Target="../embeddings/oleObject2396.bin"/><Relationship Id="rId584" Type="http://schemas.openxmlformats.org/officeDocument/2006/relationships/oleObject" Target="../embeddings/oleObject2480.bin"/><Relationship Id="rId805" Type="http://schemas.openxmlformats.org/officeDocument/2006/relationships/oleObject" Target="../embeddings/oleObject2701.bin"/><Relationship Id="rId5" Type="http://schemas.openxmlformats.org/officeDocument/2006/relationships/image" Target="../media/image52.png"/><Relationship Id="rId237" Type="http://schemas.openxmlformats.org/officeDocument/2006/relationships/oleObject" Target="../embeddings/oleObject2133.bin"/><Relationship Id="rId791" Type="http://schemas.openxmlformats.org/officeDocument/2006/relationships/oleObject" Target="../embeddings/oleObject2687.bin"/><Relationship Id="rId889" Type="http://schemas.openxmlformats.org/officeDocument/2006/relationships/oleObject" Target="../embeddings/oleObject2785.bin"/><Relationship Id="rId444" Type="http://schemas.openxmlformats.org/officeDocument/2006/relationships/oleObject" Target="../embeddings/oleObject2340.bin"/><Relationship Id="rId651" Type="http://schemas.openxmlformats.org/officeDocument/2006/relationships/oleObject" Target="../embeddings/oleObject2547.bin"/><Relationship Id="rId749" Type="http://schemas.openxmlformats.org/officeDocument/2006/relationships/oleObject" Target="../embeddings/oleObject2645.bin"/><Relationship Id="rId290" Type="http://schemas.openxmlformats.org/officeDocument/2006/relationships/oleObject" Target="../embeddings/oleObject2186.bin"/><Relationship Id="rId304" Type="http://schemas.openxmlformats.org/officeDocument/2006/relationships/oleObject" Target="../embeddings/oleObject2200.bin"/><Relationship Id="rId388" Type="http://schemas.openxmlformats.org/officeDocument/2006/relationships/oleObject" Target="../embeddings/oleObject2284.bin"/><Relationship Id="rId511" Type="http://schemas.openxmlformats.org/officeDocument/2006/relationships/oleObject" Target="../embeddings/oleObject2407.bin"/><Relationship Id="rId609" Type="http://schemas.openxmlformats.org/officeDocument/2006/relationships/oleObject" Target="../embeddings/oleObject2505.bin"/><Relationship Id="rId956" Type="http://schemas.openxmlformats.org/officeDocument/2006/relationships/image" Target="../media/image75.jpeg"/><Relationship Id="rId85" Type="http://schemas.openxmlformats.org/officeDocument/2006/relationships/oleObject" Target="../embeddings/oleObject1981.bin"/><Relationship Id="rId150" Type="http://schemas.openxmlformats.org/officeDocument/2006/relationships/oleObject" Target="../embeddings/oleObject2046.bin"/><Relationship Id="rId595" Type="http://schemas.openxmlformats.org/officeDocument/2006/relationships/oleObject" Target="../embeddings/oleObject2491.bin"/><Relationship Id="rId816" Type="http://schemas.openxmlformats.org/officeDocument/2006/relationships/oleObject" Target="../embeddings/oleObject2712.bin"/><Relationship Id="rId248" Type="http://schemas.openxmlformats.org/officeDocument/2006/relationships/oleObject" Target="../embeddings/oleObject2144.bin"/><Relationship Id="rId455" Type="http://schemas.openxmlformats.org/officeDocument/2006/relationships/oleObject" Target="../embeddings/oleObject2351.bin"/><Relationship Id="rId662" Type="http://schemas.openxmlformats.org/officeDocument/2006/relationships/oleObject" Target="../embeddings/oleObject2558.bin"/><Relationship Id="rId12" Type="http://schemas.openxmlformats.org/officeDocument/2006/relationships/oleObject" Target="../embeddings/oleObject1908.bin"/><Relationship Id="rId108" Type="http://schemas.openxmlformats.org/officeDocument/2006/relationships/oleObject" Target="../embeddings/oleObject2004.bin"/><Relationship Id="rId315" Type="http://schemas.openxmlformats.org/officeDocument/2006/relationships/oleObject" Target="../embeddings/oleObject2211.bin"/><Relationship Id="rId522" Type="http://schemas.openxmlformats.org/officeDocument/2006/relationships/oleObject" Target="../embeddings/oleObject2418.bin"/><Relationship Id="rId96" Type="http://schemas.openxmlformats.org/officeDocument/2006/relationships/oleObject" Target="../embeddings/oleObject1992.bin"/><Relationship Id="rId161" Type="http://schemas.openxmlformats.org/officeDocument/2006/relationships/oleObject" Target="../embeddings/oleObject2057.bin"/><Relationship Id="rId399" Type="http://schemas.openxmlformats.org/officeDocument/2006/relationships/oleObject" Target="../embeddings/oleObject2295.bin"/><Relationship Id="rId827" Type="http://schemas.openxmlformats.org/officeDocument/2006/relationships/oleObject" Target="../embeddings/oleObject2723.bin"/><Relationship Id="rId259" Type="http://schemas.openxmlformats.org/officeDocument/2006/relationships/oleObject" Target="../embeddings/oleObject2155.bin"/><Relationship Id="rId466" Type="http://schemas.openxmlformats.org/officeDocument/2006/relationships/oleObject" Target="../embeddings/oleObject2362.bin"/><Relationship Id="rId673" Type="http://schemas.openxmlformats.org/officeDocument/2006/relationships/oleObject" Target="../embeddings/oleObject2569.bin"/><Relationship Id="rId880" Type="http://schemas.openxmlformats.org/officeDocument/2006/relationships/oleObject" Target="../embeddings/oleObject2776.bin"/><Relationship Id="rId23" Type="http://schemas.openxmlformats.org/officeDocument/2006/relationships/oleObject" Target="../embeddings/oleObject1919.bin"/><Relationship Id="rId119" Type="http://schemas.openxmlformats.org/officeDocument/2006/relationships/oleObject" Target="../embeddings/oleObject2015.bin"/><Relationship Id="rId326" Type="http://schemas.openxmlformats.org/officeDocument/2006/relationships/oleObject" Target="../embeddings/oleObject2222.bin"/><Relationship Id="rId533" Type="http://schemas.openxmlformats.org/officeDocument/2006/relationships/oleObject" Target="../embeddings/oleObject2429.bin"/><Relationship Id="rId740" Type="http://schemas.openxmlformats.org/officeDocument/2006/relationships/oleObject" Target="../embeddings/oleObject2636.bin"/><Relationship Id="rId838" Type="http://schemas.openxmlformats.org/officeDocument/2006/relationships/oleObject" Target="../embeddings/oleObject2734.bin"/><Relationship Id="rId172" Type="http://schemas.openxmlformats.org/officeDocument/2006/relationships/oleObject" Target="../embeddings/oleObject2068.bin"/><Relationship Id="rId477" Type="http://schemas.openxmlformats.org/officeDocument/2006/relationships/oleObject" Target="../embeddings/oleObject2373.bin"/><Relationship Id="rId600" Type="http://schemas.openxmlformats.org/officeDocument/2006/relationships/oleObject" Target="../embeddings/oleObject2496.bin"/><Relationship Id="rId684" Type="http://schemas.openxmlformats.org/officeDocument/2006/relationships/oleObject" Target="../embeddings/oleObject2580.bin"/><Relationship Id="rId337" Type="http://schemas.openxmlformats.org/officeDocument/2006/relationships/oleObject" Target="../embeddings/oleObject2233.bin"/><Relationship Id="rId891" Type="http://schemas.openxmlformats.org/officeDocument/2006/relationships/oleObject" Target="../embeddings/oleObject2787.bin"/><Relationship Id="rId905" Type="http://schemas.openxmlformats.org/officeDocument/2006/relationships/oleObject" Target="../embeddings/oleObject2801.bin"/><Relationship Id="rId34" Type="http://schemas.openxmlformats.org/officeDocument/2006/relationships/oleObject" Target="../embeddings/oleObject1930.bin"/><Relationship Id="rId544" Type="http://schemas.openxmlformats.org/officeDocument/2006/relationships/oleObject" Target="../embeddings/oleObject2440.bin"/><Relationship Id="rId751" Type="http://schemas.openxmlformats.org/officeDocument/2006/relationships/oleObject" Target="../embeddings/oleObject2647.bin"/><Relationship Id="rId849" Type="http://schemas.openxmlformats.org/officeDocument/2006/relationships/oleObject" Target="../embeddings/oleObject2745.bin"/><Relationship Id="rId183" Type="http://schemas.openxmlformats.org/officeDocument/2006/relationships/oleObject" Target="../embeddings/oleObject2079.bin"/><Relationship Id="rId390" Type="http://schemas.openxmlformats.org/officeDocument/2006/relationships/oleObject" Target="../embeddings/oleObject2286.bin"/><Relationship Id="rId404" Type="http://schemas.openxmlformats.org/officeDocument/2006/relationships/oleObject" Target="../embeddings/oleObject2300.bin"/><Relationship Id="rId611" Type="http://schemas.openxmlformats.org/officeDocument/2006/relationships/oleObject" Target="../embeddings/oleObject2507.bin"/><Relationship Id="rId250" Type="http://schemas.openxmlformats.org/officeDocument/2006/relationships/oleObject" Target="../embeddings/oleObject2146.bin"/><Relationship Id="rId488" Type="http://schemas.openxmlformats.org/officeDocument/2006/relationships/oleObject" Target="../embeddings/oleObject2384.bin"/><Relationship Id="rId695" Type="http://schemas.openxmlformats.org/officeDocument/2006/relationships/oleObject" Target="../embeddings/oleObject2591.bin"/><Relationship Id="rId709" Type="http://schemas.openxmlformats.org/officeDocument/2006/relationships/oleObject" Target="../embeddings/oleObject2605.bin"/><Relationship Id="rId916" Type="http://schemas.openxmlformats.org/officeDocument/2006/relationships/oleObject" Target="../embeddings/oleObject2812.bin"/><Relationship Id="rId45" Type="http://schemas.openxmlformats.org/officeDocument/2006/relationships/oleObject" Target="../embeddings/oleObject1941.bin"/><Relationship Id="rId110" Type="http://schemas.openxmlformats.org/officeDocument/2006/relationships/oleObject" Target="../embeddings/oleObject2006.bin"/><Relationship Id="rId348" Type="http://schemas.openxmlformats.org/officeDocument/2006/relationships/oleObject" Target="../embeddings/oleObject2244.bin"/><Relationship Id="rId555" Type="http://schemas.openxmlformats.org/officeDocument/2006/relationships/oleObject" Target="../embeddings/oleObject2451.bin"/><Relationship Id="rId762" Type="http://schemas.openxmlformats.org/officeDocument/2006/relationships/oleObject" Target="../embeddings/oleObject2658.bin"/><Relationship Id="rId194" Type="http://schemas.openxmlformats.org/officeDocument/2006/relationships/oleObject" Target="../embeddings/oleObject2090.bin"/><Relationship Id="rId208" Type="http://schemas.openxmlformats.org/officeDocument/2006/relationships/oleObject" Target="../embeddings/oleObject2104.bin"/><Relationship Id="rId415" Type="http://schemas.openxmlformats.org/officeDocument/2006/relationships/oleObject" Target="../embeddings/oleObject2311.bin"/><Relationship Id="rId622" Type="http://schemas.openxmlformats.org/officeDocument/2006/relationships/oleObject" Target="../embeddings/oleObject2518.bin"/><Relationship Id="rId261" Type="http://schemas.openxmlformats.org/officeDocument/2006/relationships/oleObject" Target="../embeddings/oleObject2157.bin"/><Relationship Id="rId499" Type="http://schemas.openxmlformats.org/officeDocument/2006/relationships/oleObject" Target="../embeddings/oleObject2395.bin"/><Relationship Id="rId927" Type="http://schemas.openxmlformats.org/officeDocument/2006/relationships/oleObject" Target="../embeddings/oleObject2823.bin"/><Relationship Id="rId56" Type="http://schemas.openxmlformats.org/officeDocument/2006/relationships/oleObject" Target="../embeddings/oleObject1952.bin"/><Relationship Id="rId359" Type="http://schemas.openxmlformats.org/officeDocument/2006/relationships/oleObject" Target="../embeddings/oleObject2255.bin"/><Relationship Id="rId566" Type="http://schemas.openxmlformats.org/officeDocument/2006/relationships/oleObject" Target="../embeddings/oleObject2462.bin"/><Relationship Id="rId773" Type="http://schemas.openxmlformats.org/officeDocument/2006/relationships/oleObject" Target="../embeddings/oleObject2669.bin"/><Relationship Id="rId121" Type="http://schemas.openxmlformats.org/officeDocument/2006/relationships/oleObject" Target="../embeddings/oleObject2017.bin"/><Relationship Id="rId219" Type="http://schemas.openxmlformats.org/officeDocument/2006/relationships/oleObject" Target="../embeddings/oleObject2115.bin"/><Relationship Id="rId426" Type="http://schemas.openxmlformats.org/officeDocument/2006/relationships/oleObject" Target="../embeddings/oleObject2322.bin"/><Relationship Id="rId633" Type="http://schemas.openxmlformats.org/officeDocument/2006/relationships/oleObject" Target="../embeddings/oleObject2529.bin"/><Relationship Id="rId840" Type="http://schemas.openxmlformats.org/officeDocument/2006/relationships/oleObject" Target="../embeddings/oleObject2736.bin"/><Relationship Id="rId938" Type="http://schemas.openxmlformats.org/officeDocument/2006/relationships/oleObject" Target="../embeddings/oleObject2834.bin"/><Relationship Id="rId67" Type="http://schemas.openxmlformats.org/officeDocument/2006/relationships/oleObject" Target="../embeddings/oleObject1963.bin"/><Relationship Id="rId272" Type="http://schemas.openxmlformats.org/officeDocument/2006/relationships/oleObject" Target="../embeddings/oleObject2168.bin"/><Relationship Id="rId577" Type="http://schemas.openxmlformats.org/officeDocument/2006/relationships/oleObject" Target="../embeddings/oleObject2473.bin"/><Relationship Id="rId700" Type="http://schemas.openxmlformats.org/officeDocument/2006/relationships/oleObject" Target="../embeddings/oleObject2596.bin"/><Relationship Id="rId132" Type="http://schemas.openxmlformats.org/officeDocument/2006/relationships/oleObject" Target="../embeddings/oleObject2028.bin"/><Relationship Id="rId784" Type="http://schemas.openxmlformats.org/officeDocument/2006/relationships/oleObject" Target="../embeddings/oleObject2680.bin"/><Relationship Id="rId437" Type="http://schemas.openxmlformats.org/officeDocument/2006/relationships/oleObject" Target="../embeddings/oleObject2333.bin"/><Relationship Id="rId644" Type="http://schemas.openxmlformats.org/officeDocument/2006/relationships/oleObject" Target="../embeddings/oleObject2540.bin"/><Relationship Id="rId851" Type="http://schemas.openxmlformats.org/officeDocument/2006/relationships/oleObject" Target="../embeddings/oleObject2747.bin"/><Relationship Id="rId283" Type="http://schemas.openxmlformats.org/officeDocument/2006/relationships/oleObject" Target="../embeddings/oleObject2179.bin"/><Relationship Id="rId490" Type="http://schemas.openxmlformats.org/officeDocument/2006/relationships/oleObject" Target="../embeddings/oleObject2386.bin"/><Relationship Id="rId504" Type="http://schemas.openxmlformats.org/officeDocument/2006/relationships/oleObject" Target="../embeddings/oleObject2400.bin"/><Relationship Id="rId711" Type="http://schemas.openxmlformats.org/officeDocument/2006/relationships/oleObject" Target="../embeddings/oleObject2607.bin"/><Relationship Id="rId949" Type="http://schemas.openxmlformats.org/officeDocument/2006/relationships/oleObject" Target="../embeddings/oleObject2845.bin"/><Relationship Id="rId78" Type="http://schemas.openxmlformats.org/officeDocument/2006/relationships/oleObject" Target="../embeddings/oleObject1974.bin"/><Relationship Id="rId143" Type="http://schemas.openxmlformats.org/officeDocument/2006/relationships/oleObject" Target="../embeddings/oleObject2039.bin"/><Relationship Id="rId350" Type="http://schemas.openxmlformats.org/officeDocument/2006/relationships/oleObject" Target="../embeddings/oleObject2246.bin"/><Relationship Id="rId588" Type="http://schemas.openxmlformats.org/officeDocument/2006/relationships/oleObject" Target="../embeddings/oleObject2484.bin"/><Relationship Id="rId795" Type="http://schemas.openxmlformats.org/officeDocument/2006/relationships/oleObject" Target="../embeddings/oleObject2691.bin"/><Relationship Id="rId809" Type="http://schemas.openxmlformats.org/officeDocument/2006/relationships/oleObject" Target="../embeddings/oleObject2705.bin"/><Relationship Id="rId9" Type="http://schemas.openxmlformats.org/officeDocument/2006/relationships/image" Target="../media/image53.png"/><Relationship Id="rId210" Type="http://schemas.openxmlformats.org/officeDocument/2006/relationships/oleObject" Target="../embeddings/oleObject2106.bin"/><Relationship Id="rId448" Type="http://schemas.openxmlformats.org/officeDocument/2006/relationships/oleObject" Target="../embeddings/oleObject2344.bin"/><Relationship Id="rId655" Type="http://schemas.openxmlformats.org/officeDocument/2006/relationships/oleObject" Target="../embeddings/oleObject2551.bin"/><Relationship Id="rId862" Type="http://schemas.openxmlformats.org/officeDocument/2006/relationships/oleObject" Target="../embeddings/oleObject275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rv.jinr.ru/nrv/webnrv/qcalc/" TargetMode="External"/><Relationship Id="rId4" Type="http://schemas.openxmlformats.org/officeDocument/2006/relationships/image" Target="../media/image8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0.png"/><Relationship Id="rId4" Type="http://schemas.openxmlformats.org/officeDocument/2006/relationships/image" Target="../media/image9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118.jpe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notesSlide" Target="../notesSlides/notesSlide63.xml"/><Relationship Id="rId7" Type="http://schemas.openxmlformats.org/officeDocument/2006/relationships/oleObject" Target="../embeddings/oleObject28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7.png"/><Relationship Id="rId5" Type="http://schemas.openxmlformats.org/officeDocument/2006/relationships/oleObject" Target="../embeddings/oleObject2851.bin"/><Relationship Id="rId10" Type="http://schemas.openxmlformats.org/officeDocument/2006/relationships/image" Target="../media/image129.png"/><Relationship Id="rId4" Type="http://schemas.openxmlformats.org/officeDocument/2006/relationships/image" Target="../media/image130.gif"/><Relationship Id="rId9" Type="http://schemas.openxmlformats.org/officeDocument/2006/relationships/oleObject" Target="../embeddings/oleObject2853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wmf"/><Relationship Id="rId5" Type="http://schemas.openxmlformats.org/officeDocument/2006/relationships/image" Target="../media/image133.wmf"/><Relationship Id="rId4" Type="http://schemas.openxmlformats.org/officeDocument/2006/relationships/image" Target="../media/image1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8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1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www.google.co.in/url?sa=i&amp;rct=j&amp;q=&amp;esrc=s&amp;source=images&amp;cd=&amp;cad=rja&amp;uact=8&amp;ved=0ahUKEwj3urbLmPjRAhWKpI8KHaOeCZoQjRwIBw&amp;url=http://prodloadbalancer-1055872027.us-east-1.elb.amazonaws.com/autodoc/photocredit/achievers/sea0-016&amp;psig=AFQjCNFTU6MMexQxUjMgGcPkvEv5McoKOA&amp;ust=1486357830802327" TargetMode="Externa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0.png"/><Relationship Id="rId4" Type="http://schemas.openxmlformats.org/officeDocument/2006/relationships/image" Target="../media/image1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9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0.png"/><Relationship Id="rId5" Type="http://schemas.openxmlformats.org/officeDocument/2006/relationships/image" Target="../media/image1780.png"/><Relationship Id="rId4" Type="http://schemas.openxmlformats.org/officeDocument/2006/relationships/image" Target="../media/image105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060.png"/><Relationship Id="rId4" Type="http://schemas.openxmlformats.org/officeDocument/2006/relationships/image" Target="../media/image105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7.jpe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8.jpeg"/><Relationship Id="rId9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wmf"/><Relationship Id="rId3" Type="http://schemas.openxmlformats.org/officeDocument/2006/relationships/notesSlide" Target="../notesSlides/notesSlide94.xml"/><Relationship Id="rId7" Type="http://schemas.openxmlformats.org/officeDocument/2006/relationships/oleObject" Target="../embeddings/oleObject28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9.wmf"/><Relationship Id="rId5" Type="http://schemas.openxmlformats.org/officeDocument/2006/relationships/oleObject" Target="../embeddings/oleObject2854.bin"/><Relationship Id="rId4" Type="http://schemas.openxmlformats.org/officeDocument/2006/relationships/image" Target="../media/image191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 Heavy Elements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671512"/>
            <a:ext cx="600075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new elements with nuclear weapons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720000" y="900000"/>
            <a:ext cx="4621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discovery of elements 99 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100 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img0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0954" y="1620000"/>
            <a:ext cx="34290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neutpat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00" y="4680000"/>
            <a:ext cx="6884988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245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620000"/>
            <a:ext cx="2846387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620000"/>
            <a:ext cx="205422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1620000"/>
            <a:ext cx="2060575" cy="35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140000" y="11880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660232" y="11880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MIKE-2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0000" y="5400000"/>
            <a:ext cx="828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Samples of the bomb debris were collected on filter papers by aircraft flying through the mushroom cloud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1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heavy ion reactions to make new elements – the Berkeley area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1440005"/>
            <a:ext cx="2633663" cy="368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440000"/>
            <a:ext cx="381000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907704" y="525600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Albert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Ghiorso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796000" y="5256000"/>
            <a:ext cx="1559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Glenn Seaborg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of elements 101 - 106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20000" y="900000"/>
            <a:ext cx="3520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Making elements one atom at a time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 +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1600" dirty="0" smtClean="0">
                <a:latin typeface="Times New Roman"/>
                <a:cs typeface="Times New Roman"/>
              </a:rPr>
              <a:t>→ </a:t>
            </a:r>
            <a:r>
              <a:rPr lang="en-US" sz="1600" baseline="30000" dirty="0" smtClean="0">
                <a:latin typeface="Times New Roman"/>
                <a:cs typeface="Times New Roman"/>
              </a:rPr>
              <a:t>256</a:t>
            </a:r>
            <a:r>
              <a:rPr lang="en-US" sz="1600" dirty="0" smtClean="0">
                <a:latin typeface="Times New Roman"/>
                <a:cs typeface="Times New Roman"/>
              </a:rPr>
              <a:t>Md + 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aghoora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000" y="1260000"/>
            <a:ext cx="3829202" cy="494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recoi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000" y="2160000"/>
            <a:ext cx="3389313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mdionex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4000" y="4248000"/>
            <a:ext cx="2520950" cy="191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42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 fusion (1961-1974)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successful up to element 106 (</a:t>
            </a:r>
            <a:r>
              <a:rPr lang="en-US" sz="1400" dirty="0" err="1" smtClean="0">
                <a:solidFill>
                  <a:schemeClr val="tx1"/>
                </a:solidFill>
              </a:rPr>
              <a:t>Seaborgium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540000" y="720000"/>
            <a:ext cx="478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barrier V</a:t>
            </a:r>
            <a:r>
              <a:rPr lang="en-US" sz="1400" b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projectile and target nucleus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has to be exceeded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6012160" y="691200"/>
            <a:ext cx="3097213" cy="5040610"/>
            <a:chOff x="6012160" y="1196752"/>
            <a:chExt cx="3097213" cy="504061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196752"/>
              <a:ext cx="3097213" cy="1474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6012160" y="2636912"/>
              <a:ext cx="3095625" cy="3600450"/>
              <a:chOff x="3833" y="1344"/>
              <a:chExt cx="1950" cy="2268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3833" y="1344"/>
                <a:ext cx="1950" cy="2268"/>
              </a:xfrm>
              <a:prstGeom prst="rect">
                <a:avLst/>
              </a:prstGeom>
              <a:solidFill>
                <a:srgbClr val="BBE0E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0" y="1490"/>
                <a:ext cx="1656" cy="2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5471" y="2614"/>
                <a:ext cx="15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 smtClean="0">
                    <a:solidFill>
                      <a:srgbClr val="000000"/>
                    </a:solidFill>
                    <a:latin typeface="Arial" charset="0"/>
                  </a:rPr>
                  <a:t>r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972000" y="1195200"/>
                <a:ext cx="1437766" cy="566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00" y="1195200"/>
                <a:ext cx="1437766" cy="56637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2230853" y="1339887"/>
                <a:ext cx="23652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=126.2 </m:t>
                      </m:r>
                      <m:r>
                        <a:rPr lang="de-DE" sz="1200" b="0" i="1" smtClean="0">
                          <a:latin typeface="Cambria Math"/>
                        </a:rPr>
                        <m:t>𝑀𝑒𝑉</m:t>
                      </m:r>
                      <m:r>
                        <a:rPr lang="de-DE" sz="1200" b="0" i="1" smtClean="0">
                          <a:latin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26</m:t>
                              </m:r>
                            </m:sup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𝑀𝑔</m:t>
                              </m:r>
                            </m:e>
                          </m:sPre>
                          <m:r>
                            <a:rPr lang="de-DE" sz="12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248</m:t>
                              </m:r>
                            </m:sup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𝐶𝑚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853" y="1339887"/>
                <a:ext cx="2365263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540000" y="1800000"/>
            <a:ext cx="2691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reaction: a + A → C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B + b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72000" y="2088000"/>
            <a:ext cx="168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+ m</a:t>
            </a:r>
            <a:r>
              <a:rPr lang="de-DE" sz="1400" baseline="-25000" dirty="0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CN</a:t>
            </a:r>
            <a:endParaRPr lang="en-US" sz="1400" baseline="-25000" dirty="0"/>
          </a:p>
        </p:txBody>
      </p:sp>
      <p:sp>
        <p:nvSpPr>
          <p:cNvPr id="21" name="Textfeld 20"/>
          <p:cNvSpPr txBox="1"/>
          <p:nvPr/>
        </p:nvSpPr>
        <p:spPr>
          <a:xfrm>
            <a:off x="972000" y="2376000"/>
            <a:ext cx="3583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/>
                <a:cs typeface="Times New Roman"/>
              </a:rPr>
              <a:t>Δ</a:t>
            </a:r>
            <a:r>
              <a:rPr lang="de-DE" sz="1200" dirty="0" smtClean="0">
                <a:latin typeface="Times New Roman"/>
                <a:cs typeface="Times New Roman"/>
              </a:rPr>
              <a:t>m = (25.983 + 248.072 – 274.143) * 931.478 </a:t>
            </a:r>
            <a:r>
              <a:rPr lang="de-DE" sz="1200" dirty="0" err="1" smtClean="0">
                <a:latin typeface="Times New Roman"/>
                <a:cs typeface="Times New Roman"/>
              </a:rPr>
              <a:t>MeV</a:t>
            </a:r>
            <a:r>
              <a:rPr lang="de-DE" sz="1200" dirty="0" smtClean="0">
                <a:latin typeface="Times New Roman"/>
                <a:cs typeface="Times New Roman"/>
              </a:rPr>
              <a:t>/c</a:t>
            </a:r>
            <a:r>
              <a:rPr lang="de-DE" sz="1200" baseline="30000" dirty="0" smtClean="0">
                <a:latin typeface="Times New Roman"/>
                <a:cs typeface="Times New Roman"/>
              </a:rPr>
              <a:t>2</a:t>
            </a:r>
            <a:endParaRPr lang="en-US" sz="1200" baseline="30000" dirty="0"/>
          </a:p>
        </p:txBody>
      </p:sp>
      <p:sp>
        <p:nvSpPr>
          <p:cNvPr id="22" name="Textfeld 21"/>
          <p:cNvSpPr txBox="1"/>
          <p:nvPr/>
        </p:nvSpPr>
        <p:spPr>
          <a:xfrm>
            <a:off x="1234645" y="2664000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Times New Roman"/>
                <a:cs typeface="Times New Roman"/>
              </a:rPr>
              <a:t>= -82.153 </a:t>
            </a:r>
            <a:r>
              <a:rPr lang="de-DE" sz="1200" dirty="0" err="1" smtClean="0">
                <a:latin typeface="Times New Roman"/>
                <a:cs typeface="Times New Roman"/>
              </a:rPr>
              <a:t>MeV</a:t>
            </a:r>
            <a:r>
              <a:rPr lang="de-DE" sz="1200" dirty="0" smtClean="0">
                <a:latin typeface="Times New Roman"/>
                <a:cs typeface="Times New Roman"/>
              </a:rPr>
              <a:t>/c</a:t>
            </a:r>
            <a:r>
              <a:rPr lang="de-DE" sz="1200" baseline="30000" dirty="0" smtClean="0">
                <a:latin typeface="Times New Roman"/>
                <a:cs typeface="Times New Roman"/>
              </a:rPr>
              <a:t>2</a:t>
            </a:r>
            <a:endParaRPr lang="en-US" sz="1200" baseline="30000" dirty="0"/>
          </a:p>
        </p:txBody>
      </p:sp>
      <p:sp>
        <p:nvSpPr>
          <p:cNvPr id="23" name="Textfeld 22"/>
          <p:cNvSpPr txBox="1"/>
          <p:nvPr/>
        </p:nvSpPr>
        <p:spPr>
          <a:xfrm>
            <a:off x="540000" y="2988000"/>
            <a:ext cx="334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energy of compound nucleus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972000" y="3276000"/>
            <a:ext cx="1439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m·c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338794" y="3291388"/>
            <a:ext cx="1784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126.2 MeV – 82.2 MeV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068000" y="3290400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44.0 MeV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40000" y="3600000"/>
            <a:ext cx="543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 4 neutrons will be evaporated to avoid fission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000" y="5940000"/>
            <a:ext cx="650997" cy="37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7272000" y="6336000"/>
            <a:ext cx="1808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CC"/>
                </a:solidFill>
              </a:rPr>
              <a:t>http://nuclear.lu.se/database/masses/</a:t>
            </a:r>
          </a:p>
        </p:txBody>
      </p:sp>
    </p:spTree>
    <p:extLst>
      <p:ext uri="{BB962C8B-B14F-4D97-AF65-F5344CB8AC3E}">
        <p14:creationId xmlns:p14="http://schemas.microsoft.com/office/powerpoint/2010/main" val="234720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11" name="Content Placeholder 3" descr="img009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00000" y="900000"/>
            <a:ext cx="2338388" cy="4919663"/>
          </a:xfr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026171"/>
              </p:ext>
            </p:extLst>
          </p:nvPr>
        </p:nvGraphicFramePr>
        <p:xfrm>
          <a:off x="3600000" y="648000"/>
          <a:ext cx="3420272" cy="5720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/>
                <a:gridCol w="899992"/>
                <a:gridCol w="1152128"/>
                <a:gridCol w="720080"/>
              </a:tblGrid>
              <a:tr h="188287"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longest-lived</a:t>
                      </a:r>
                      <a:r>
                        <a:rPr lang="en-US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isotope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half-life [s]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313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Americium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05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7983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Berkelium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Bk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540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Californium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Einsteinium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7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2263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Fermium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6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968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Mendelevium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Md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6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711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Nobelium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453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Lawrencium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Lr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4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19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Rutherfordium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388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Dubnium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607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Seaborgium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825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Bohrium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2244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Hassium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463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Meitnerium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15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Darmstadtium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370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Roentgenium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Rg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588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Copernicium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807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Nihonium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763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Flerovium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Moscovium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-1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Livermorium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Lv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-2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Tennessine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-2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963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Organesson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-4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062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solution – The Darmstadt </a:t>
            </a:r>
            <a:r>
              <a:rPr lang="en-US" dirty="0"/>
              <a:t>E</a:t>
            </a:r>
            <a:r>
              <a:rPr lang="en-US" dirty="0" smtClean="0"/>
              <a:t>ra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900000"/>
            <a:ext cx="6876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“Cold fusion” reactions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Bombarding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Bi with heavy ions – the resulting species are borne “cold”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with low excitation energies – they survive better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2340000"/>
            <a:ext cx="1455725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2340026"/>
            <a:ext cx="152892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2340000"/>
            <a:ext cx="15240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151999" y="4572000"/>
            <a:ext cx="1455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Peter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Armbruster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880000" y="4572000"/>
            <a:ext cx="1565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Gottfried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Münzenberg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680000" y="4572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Sigurd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Hofmann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47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Cold fusion (1981-1996)</a:t>
            </a:r>
            <a:endParaRPr lang="en-US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6012000" y="692696"/>
            <a:ext cx="3096000" cy="4968305"/>
            <a:chOff x="6012000" y="836959"/>
            <a:chExt cx="3096000" cy="4968305"/>
          </a:xfrm>
        </p:grpSpPr>
        <p:grpSp>
          <p:nvGrpSpPr>
            <p:cNvPr id="10" name="Group 16"/>
            <p:cNvGrpSpPr>
              <a:grpSpLocks/>
            </p:cNvGrpSpPr>
            <p:nvPr/>
          </p:nvGrpSpPr>
          <p:grpSpPr bwMode="auto">
            <a:xfrm>
              <a:off x="6012160" y="2204814"/>
              <a:ext cx="3095625" cy="3600450"/>
              <a:chOff x="3833" y="1344"/>
              <a:chExt cx="1950" cy="2268"/>
            </a:xfrm>
          </p:grpSpPr>
          <p:sp>
            <p:nvSpPr>
              <p:cNvPr id="11" name="Rectangle 13"/>
              <p:cNvSpPr>
                <a:spLocks noChangeArrowheads="1"/>
              </p:cNvSpPr>
              <p:nvPr/>
            </p:nvSpPr>
            <p:spPr bwMode="auto">
              <a:xfrm>
                <a:off x="3833" y="1344"/>
                <a:ext cx="1950" cy="2268"/>
              </a:xfrm>
              <a:prstGeom prst="rect">
                <a:avLst/>
              </a:prstGeom>
              <a:solidFill>
                <a:srgbClr val="BBE0E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0" y="1490"/>
                <a:ext cx="1656" cy="2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5471" y="2614"/>
                <a:ext cx="15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 smtClean="0">
                    <a:solidFill>
                      <a:srgbClr val="000000"/>
                    </a:solidFill>
                    <a:latin typeface="Arial" charset="0"/>
                  </a:rPr>
                  <a:t>r</a:t>
                </a:r>
              </a:p>
            </p:txBody>
          </p:sp>
        </p:grp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6012000" y="836959"/>
              <a:ext cx="3096000" cy="1439863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17" name="Picture 5" descr="cold-fusion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5022" y="861789"/>
              <a:ext cx="3016250" cy="1343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el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8077488"/>
                  </p:ext>
                </p:extLst>
              </p:nvPr>
            </p:nvGraphicFramePr>
            <p:xfrm>
              <a:off x="648000" y="4104000"/>
              <a:ext cx="4644080" cy="236960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51856"/>
                    <a:gridCol w="864096"/>
                    <a:gridCol w="1128464"/>
                    <a:gridCol w="899664"/>
                  </a:tblGrid>
                  <a:tr h="1816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gg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US" sz="1200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1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E*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9536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𝑃𝑏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102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256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𝑁𝑜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-153.796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175.05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21.25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29452">
                    <a:tc>
                      <a:txBody>
                        <a:bodyPr/>
                        <a:lstStyle/>
                        <a:p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4401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54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𝐶𝑟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83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209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𝐵𝑖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107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263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𝐵h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-189.911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210.00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20.09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5017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26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58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𝐹𝑒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𝑃𝑏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108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266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𝐻𝑠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-205.045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223.31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18.27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5619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26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58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𝐹𝑒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83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209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𝐵𝑖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109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267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𝑀𝑡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-208.526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225.86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17.33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622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28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62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𝑁𝑖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𝑃𝑏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270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𝐷𝑠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-223.225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238.84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15.62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28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64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𝑁𝑖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83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209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𝐵𝑖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111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273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𝑅𝑔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-228.52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240.78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12.26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30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𝑍𝑛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𝑃𝑏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278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𝐶𝑛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-244.38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252.67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8.29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el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8077488"/>
                  </p:ext>
                </p:extLst>
              </p:nvPr>
            </p:nvGraphicFramePr>
            <p:xfrm>
              <a:off x="648000" y="4104000"/>
              <a:ext cx="4644080" cy="236960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51856"/>
                    <a:gridCol w="864096"/>
                    <a:gridCol w="1128464"/>
                    <a:gridCol w="899664"/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gg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US" sz="1200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1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E*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19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97826" r="-165854" b="-66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-153.796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175.05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21.25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29452">
                    <a:tc>
                      <a:txBody>
                        <a:bodyPr/>
                        <a:lstStyle/>
                        <a:p>
                          <a:pPr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1877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245652" r="-165854" b="-5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-189.911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210.00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20.09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2004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345652" r="-165854" b="-4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-205.045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223.31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18.27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19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445652" r="-165854" b="-3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-208.526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225.86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17.33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545652" r="-165854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-223.225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238.84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15.62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27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645652" r="-165854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-228.52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240.78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12.26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745652" r="-165854" b="-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-244.38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252.67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8.29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Textfeld 12"/>
          <p:cNvSpPr txBox="1"/>
          <p:nvPr/>
        </p:nvSpPr>
        <p:spPr>
          <a:xfrm>
            <a:off x="540000" y="720000"/>
            <a:ext cx="478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barrier V</a:t>
            </a:r>
            <a:r>
              <a:rPr lang="en-US" sz="1400" b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projectile and target nucleus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has to be exceeded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972016" y="1196752"/>
                <a:ext cx="1437766" cy="566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16" y="1196752"/>
                <a:ext cx="1437766" cy="56637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2232016" y="1368000"/>
                <a:ext cx="2272224" cy="279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=223.3 </m:t>
                      </m:r>
                      <m:r>
                        <a:rPr lang="de-DE" sz="1200" b="0" i="1" smtClean="0">
                          <a:latin typeface="Cambria Math"/>
                        </a:rPr>
                        <m:t>𝑀𝑒𝑉</m:t>
                      </m:r>
                      <m:r>
                        <a:rPr lang="de-DE" sz="1200" b="0" i="1" smtClean="0">
                          <a:latin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58</m:t>
                              </m:r>
                            </m:sup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𝐹𝑒</m:t>
                              </m:r>
                            </m:e>
                          </m:sPre>
                          <m:r>
                            <a:rPr lang="de-DE" sz="12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208</m:t>
                              </m:r>
                            </m:sup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𝑃𝑏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016" y="1368000"/>
                <a:ext cx="2272224" cy="2791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/>
          <p:cNvSpPr txBox="1"/>
          <p:nvPr/>
        </p:nvSpPr>
        <p:spPr>
          <a:xfrm>
            <a:off x="540000" y="1800000"/>
            <a:ext cx="2691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reaction: a + A → C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B + b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972000" y="2088000"/>
            <a:ext cx="168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+ m</a:t>
            </a:r>
            <a:r>
              <a:rPr lang="de-DE" sz="1400" baseline="-25000" dirty="0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CN</a:t>
            </a:r>
            <a:endParaRPr lang="en-US" sz="1400" baseline="-25000" dirty="0"/>
          </a:p>
        </p:txBody>
      </p:sp>
      <p:sp>
        <p:nvSpPr>
          <p:cNvPr id="22" name="Textfeld 21"/>
          <p:cNvSpPr txBox="1"/>
          <p:nvPr/>
        </p:nvSpPr>
        <p:spPr>
          <a:xfrm>
            <a:off x="972000" y="2376000"/>
            <a:ext cx="3583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/>
                <a:cs typeface="Times New Roman"/>
              </a:rPr>
              <a:t>Δ</a:t>
            </a:r>
            <a:r>
              <a:rPr lang="de-DE" sz="1200" dirty="0" smtClean="0">
                <a:latin typeface="Times New Roman"/>
                <a:cs typeface="Times New Roman"/>
              </a:rPr>
              <a:t>m = (57.933 + 207.977 – 266.130) * 931.478 </a:t>
            </a:r>
            <a:r>
              <a:rPr lang="de-DE" sz="1200" dirty="0" err="1" smtClean="0">
                <a:latin typeface="Times New Roman"/>
                <a:cs typeface="Times New Roman"/>
              </a:rPr>
              <a:t>MeV</a:t>
            </a:r>
            <a:r>
              <a:rPr lang="de-DE" sz="1200" dirty="0" smtClean="0">
                <a:latin typeface="Times New Roman"/>
                <a:cs typeface="Times New Roman"/>
              </a:rPr>
              <a:t>/c</a:t>
            </a:r>
            <a:r>
              <a:rPr lang="de-DE" sz="1200" baseline="30000" dirty="0" smtClean="0">
                <a:latin typeface="Times New Roman"/>
                <a:cs typeface="Times New Roman"/>
              </a:rPr>
              <a:t>2</a:t>
            </a:r>
            <a:endParaRPr lang="en-US" sz="1200" baseline="30000" dirty="0"/>
          </a:p>
        </p:txBody>
      </p:sp>
      <p:sp>
        <p:nvSpPr>
          <p:cNvPr id="23" name="Textfeld 22"/>
          <p:cNvSpPr txBox="1"/>
          <p:nvPr/>
        </p:nvSpPr>
        <p:spPr>
          <a:xfrm>
            <a:off x="1288775" y="2664000"/>
            <a:ext cx="1378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Times New Roman"/>
                <a:cs typeface="Times New Roman"/>
              </a:rPr>
              <a:t>= -205.045 </a:t>
            </a:r>
            <a:r>
              <a:rPr lang="de-DE" sz="1200" dirty="0" err="1" smtClean="0">
                <a:latin typeface="Times New Roman"/>
                <a:cs typeface="Times New Roman"/>
              </a:rPr>
              <a:t>MeV</a:t>
            </a:r>
            <a:r>
              <a:rPr lang="de-DE" sz="1200" dirty="0" smtClean="0">
                <a:latin typeface="Times New Roman"/>
                <a:cs typeface="Times New Roman"/>
              </a:rPr>
              <a:t>/c</a:t>
            </a:r>
            <a:r>
              <a:rPr lang="de-DE" sz="1200" baseline="30000" dirty="0" smtClean="0">
                <a:latin typeface="Times New Roman"/>
                <a:cs typeface="Times New Roman"/>
              </a:rPr>
              <a:t>2</a:t>
            </a:r>
            <a:endParaRPr lang="en-US" sz="1200" baseline="30000" dirty="0"/>
          </a:p>
        </p:txBody>
      </p:sp>
      <p:sp>
        <p:nvSpPr>
          <p:cNvPr id="24" name="Textfeld 23"/>
          <p:cNvSpPr txBox="1"/>
          <p:nvPr/>
        </p:nvSpPr>
        <p:spPr>
          <a:xfrm>
            <a:off x="539552" y="2988000"/>
            <a:ext cx="334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energy of compound nucleus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971552" y="3276000"/>
            <a:ext cx="1439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m·c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350104" y="3284984"/>
            <a:ext cx="186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223.3 MeV – 205.0 MeV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140000" y="3286800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18.2 MeV</a:t>
            </a:r>
            <a:endParaRPr lang="en-US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40000" y="3600000"/>
            <a:ext cx="4399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 1-2 neutrons will be evaporated to avoid fission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80" y="5769884"/>
            <a:ext cx="648424" cy="37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7092280" y="6165884"/>
            <a:ext cx="1808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CC"/>
                </a:solidFill>
              </a:rPr>
              <a:t>http://nuclear.lu.se/database/masses/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092000" y="6336000"/>
            <a:ext cx="19720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Audi et al. </a:t>
            </a:r>
            <a:r>
              <a:rPr lang="en-US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Phys. A729 (2003) 337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Excitation functions</a:t>
            </a:r>
            <a:endParaRPr lang="en-US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612002"/>
            <a:ext cx="6354128" cy="58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020000" y="1080000"/>
                <a:ext cx="1913088" cy="316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50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𝑇𝑖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82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208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𝑃𝑏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104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258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𝑅𝑓</m:t>
                          </m:r>
                        </m:e>
                      </m:sPre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000" y="1080000"/>
                <a:ext cx="1913088" cy="316625"/>
              </a:xfrm>
              <a:prstGeom prst="rect">
                <a:avLst/>
              </a:prstGeom>
              <a:blipFill rotWithShape="1"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/>
              <p:cNvSpPr txBox="1"/>
              <p:nvPr/>
            </p:nvSpPr>
            <p:spPr>
              <a:xfrm>
                <a:off x="7020000" y="2160000"/>
                <a:ext cx="1946623" cy="316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26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58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𝐹𝑒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82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208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𝑃𝑏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108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266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𝐻𝑠</m:t>
                          </m:r>
                        </m:e>
                      </m:sPre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000" y="2160000"/>
                <a:ext cx="1946623" cy="3166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/>
              <p:cNvSpPr txBox="1"/>
              <p:nvPr/>
            </p:nvSpPr>
            <p:spPr>
              <a:xfrm>
                <a:off x="7020000" y="3204000"/>
                <a:ext cx="1906676" cy="3135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28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64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𝑇𝑖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82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208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𝑃𝑏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110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272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𝐷𝑠</m:t>
                          </m:r>
                        </m:e>
                      </m:sPre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000" y="3204000"/>
                <a:ext cx="1906676" cy="31354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7020000" y="4320000"/>
                <a:ext cx="1949957" cy="3135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30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70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𝑍𝑛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82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208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𝑃𝑏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112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278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𝐶𝑛</m:t>
                          </m:r>
                        </m:e>
                      </m:sPre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000" y="4320000"/>
                <a:ext cx="1949957" cy="31354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128000" y="4608000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-244.2 MeV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128000" y="1368000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-169.5 MeV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128000" y="2448000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-205.0 MeV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128000" y="3492000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-224.9 MeV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64000" y="4824000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257.2 MeV 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Bass</a:t>
            </a:r>
            <a:endPara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164000" y="3708000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242.2 MeV 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Bass</a:t>
            </a:r>
            <a:endPara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7164000" y="2664000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227.1 MeV 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Bass</a:t>
            </a:r>
            <a:endPara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7164000" y="1548000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194.2 MeV 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Bass</a:t>
            </a:r>
            <a:endPara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Gerade Verbindung mit Pfeil 41"/>
          <p:cNvCxnSpPr/>
          <p:nvPr/>
        </p:nvCxnSpPr>
        <p:spPr>
          <a:xfrm>
            <a:off x="2880000" y="1008000"/>
            <a:ext cx="0" cy="216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2700000" y="2088000"/>
            <a:ext cx="0" cy="216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2466000" y="3168000"/>
            <a:ext cx="0" cy="216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2160000" y="4248000"/>
            <a:ext cx="0" cy="216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0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of heavy elements</a:t>
            </a:r>
            <a:endParaRPr lang="en-US" dirty="0"/>
          </a:p>
        </p:txBody>
      </p:sp>
      <p:grpSp>
        <p:nvGrpSpPr>
          <p:cNvPr id="31" name="Group 3"/>
          <p:cNvGrpSpPr>
            <a:grpSpLocks/>
          </p:cNvGrpSpPr>
          <p:nvPr/>
        </p:nvGrpSpPr>
        <p:grpSpPr bwMode="auto">
          <a:xfrm>
            <a:off x="152400" y="1281955"/>
            <a:ext cx="3529013" cy="1192213"/>
            <a:chOff x="96" y="720"/>
            <a:chExt cx="2223" cy="751"/>
          </a:xfrm>
        </p:grpSpPr>
        <p:sp>
          <p:nvSpPr>
            <p:cNvPr id="32" name="AutoShape 4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3" name="Group 5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34" name="Group 6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36" name="Object 7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25" name="Clip" r:id="rId8" imgW="142555" imgH="142555" progId="MS_ClipArt_Gallery.2">
                        <p:embed/>
                      </p:oleObj>
                    </mc:Choice>
                    <mc:Fallback>
                      <p:oleObj name="Clip" r:id="rId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" name="Object 8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26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" name="Object 9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27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" name="Object 10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28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" name="Object 11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29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" name="Object 12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0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13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1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1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2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" name="Object 15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3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16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4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17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5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18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6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" name="Object 19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7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20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8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21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9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" name="Object 22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0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23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1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2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2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25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3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" name="Object 26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4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" name="Object 27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5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" name="Object 28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6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" name="Object 29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7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" name="Object 30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8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" name="Object 31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9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" name="Object 32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50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" name="Object 33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51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34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52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35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53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36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54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37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55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38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56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" name="Object 39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57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40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58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" name="Object 4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59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ct 42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0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ct 43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1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44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2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45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3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" name="Object 46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4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" name="Object 47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5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" name="Object 48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6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" name="Object 49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7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50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8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51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9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52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70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53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71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54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72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55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73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56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74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57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75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58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76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59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77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60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78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61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79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62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0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63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1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64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2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65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3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66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4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67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5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68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6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69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7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70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8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71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9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72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0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73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1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74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2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75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3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76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4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77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5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78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6" name="Clip" r:id="rId81" imgW="142555" imgH="142555" progId="MS_ClipArt_Gallery.2">
                        <p:embed/>
                      </p:oleObj>
                    </mc:Choice>
                    <mc:Fallback>
                      <p:oleObj name="Clip" r:id="rId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79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7" name="Clip" r:id="rId82" imgW="142555" imgH="142555" progId="MS_ClipArt_Gallery.2">
                        <p:embed/>
                      </p:oleObj>
                    </mc:Choice>
                    <mc:Fallback>
                      <p:oleObj name="Clip" r:id="rId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80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8" name="Clip" r:id="rId83" imgW="142555" imgH="142555" progId="MS_ClipArt_Gallery.2">
                        <p:embed/>
                      </p:oleObj>
                    </mc:Choice>
                    <mc:Fallback>
                      <p:oleObj name="Clip" r:id="rId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81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9" name="Clip" r:id="rId84" imgW="142555" imgH="142555" progId="MS_ClipArt_Gallery.2">
                        <p:embed/>
                      </p:oleObj>
                    </mc:Choice>
                    <mc:Fallback>
                      <p:oleObj name="Clip" r:id="rId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5" name="Text Box 82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11" name="Group 83"/>
          <p:cNvGrpSpPr>
            <a:grpSpLocks/>
          </p:cNvGrpSpPr>
          <p:nvPr/>
        </p:nvGrpSpPr>
        <p:grpSpPr bwMode="auto">
          <a:xfrm>
            <a:off x="822325" y="1580405"/>
            <a:ext cx="620713" cy="868363"/>
            <a:chOff x="518" y="908"/>
            <a:chExt cx="391" cy="547"/>
          </a:xfrm>
        </p:grpSpPr>
        <p:grpSp>
          <p:nvGrpSpPr>
            <p:cNvPr id="112" name="Group 84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14" name="Object 85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0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" name="Object 86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1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" name="Object 87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2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88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3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89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4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90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5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91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6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92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7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9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8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94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9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95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0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96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1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97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2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Object 98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3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99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4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00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5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01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6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02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7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03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8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04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9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05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0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06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1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107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2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108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3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10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4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" name="Object 110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5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0" name="Object 111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6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12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7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13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8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14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9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" name="Object 115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0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5" name="Object 116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1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6" name="Object 117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2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" name="Object 118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3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11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120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121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122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2" name="Object 123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124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ct 125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0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26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1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27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28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3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29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30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31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6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32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33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34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35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3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37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38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39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40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5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41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6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42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43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8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44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9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45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0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46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1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47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2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48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3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49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4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50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5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51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6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52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7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53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54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9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55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56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57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2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58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3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59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4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60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5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61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6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62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7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63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8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64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9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65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0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66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1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67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2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68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3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69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4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70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5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71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6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72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7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73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8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74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9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75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0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76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1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77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2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78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3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79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4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80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5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81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6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8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7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8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8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84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9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8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00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86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01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87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02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88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03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89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04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90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05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91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06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92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07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93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08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94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09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95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0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96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1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97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2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98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3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99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4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200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5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201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6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202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7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203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8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204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9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20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0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206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1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207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2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208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3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209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4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210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5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211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6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212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7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21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8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214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9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215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0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216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1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217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2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218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3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219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4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220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5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221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6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222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7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223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8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224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9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225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0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226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1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227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2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228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3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229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4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230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5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231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6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232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7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233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8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234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9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235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0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236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1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237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2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238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3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239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4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240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5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241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6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242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7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243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8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244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9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245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0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246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1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247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2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248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3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249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4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250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5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251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6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252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7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253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8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254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9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255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0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256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1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25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2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258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3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25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4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260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261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6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262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7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263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8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264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9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265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0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266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1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267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2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268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3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269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4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270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5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271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6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272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7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273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8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274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9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275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0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276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1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277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2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278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3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27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4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280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5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281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6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282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7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283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8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284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9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285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0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286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1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28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2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288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3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289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4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290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5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291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6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292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7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293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8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294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9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295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0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296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1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297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2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298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3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299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4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300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5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301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6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302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7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303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8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304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9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305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0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306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1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307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2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308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3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309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4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310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5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311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6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312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7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313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8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314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9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315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0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316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1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317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2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318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3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319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4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320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5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321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6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322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7" name="Clip" r:id="rId322" imgW="142555" imgH="142555" progId="MS_ClipArt_Gallery.2">
                      <p:embed/>
                    </p:oleObj>
                  </mc:Choice>
                  <mc:Fallback>
                    <p:oleObj name="Clip" r:id="rId3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323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8" name="Clip" r:id="rId323" imgW="142555" imgH="142555" progId="MS_ClipArt_Gallery.2">
                      <p:embed/>
                    </p:oleObj>
                  </mc:Choice>
                  <mc:Fallback>
                    <p:oleObj name="Clip" r:id="rId3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324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9" name="Clip" r:id="rId324" imgW="142555" imgH="142555" progId="MS_ClipArt_Gallery.2">
                      <p:embed/>
                    </p:oleObj>
                  </mc:Choice>
                  <mc:Fallback>
                    <p:oleObj name="Clip" r:id="rId3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325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0" name="Clip" r:id="rId325" imgW="142555" imgH="142555" progId="MS_ClipArt_Gallery.2">
                      <p:embed/>
                    </p:oleObj>
                  </mc:Choice>
                  <mc:Fallback>
                    <p:oleObj name="Clip" r:id="rId3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3" name="Text Box 326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55" name="Group 327"/>
          <p:cNvGrpSpPr>
            <a:grpSpLocks/>
          </p:cNvGrpSpPr>
          <p:nvPr/>
        </p:nvGrpSpPr>
        <p:grpSpPr bwMode="auto">
          <a:xfrm>
            <a:off x="1379538" y="1586755"/>
            <a:ext cx="1143000" cy="439738"/>
            <a:chOff x="869" y="912"/>
            <a:chExt cx="720" cy="277"/>
          </a:xfrm>
        </p:grpSpPr>
        <p:grpSp>
          <p:nvGrpSpPr>
            <p:cNvPr id="356" name="Group 328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358" name="Group 329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01" name="Object 330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1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331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2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332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3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333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4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334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5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335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6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336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7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33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8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338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9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339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50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340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51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341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52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342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53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343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54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344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55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345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56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346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57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34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58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348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59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349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60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350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61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351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62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352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63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353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64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354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65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355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66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356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67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357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68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358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69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359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0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360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1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361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2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362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3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363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4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36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5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365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6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366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7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367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8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368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9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369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80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370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81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371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82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372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83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373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84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374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85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375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86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376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87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377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88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378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89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379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0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380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1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381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2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382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3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383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4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384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5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385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6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386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7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387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8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388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9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389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00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390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01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391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02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392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03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393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04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394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05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395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06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396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07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397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08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398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09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399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0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400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1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401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2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402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3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403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4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404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5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9" name="Group 405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360" name="Object 406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6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1" name="Object 407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7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2" name="Object 408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8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3" name="Object 409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9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4" name="Object 410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20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5" name="Object 411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21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6" name="Object 412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22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7" name="Object 413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23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" name="Object 41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24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9" name="Object 415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25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0" name="Object 416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26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1" name="Object 417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27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2" name="Object 418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28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3" name="Object 419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29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4" name="Object 420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30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5" name="Object 421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31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6" name="Object 422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32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7" name="Object 423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33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8" name="Object 424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34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9" name="Object 425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35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0" name="Object 426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36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1" name="Object 427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37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2" name="Object 428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38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3" name="Object 429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39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4" name="Object 43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0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5" name="Object 431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1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6" name="Object 432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2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7" name="Object 433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3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8" name="Object 434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4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9" name="Object 435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5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0" name="Object 436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6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1" name="Object 437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7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2" name="Object 438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8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3" name="Object 439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9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4" name="Object 44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50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5" name="Object 441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51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" name="Object 442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52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7" name="Object 443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53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8" name="Object 444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54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9" name="Object 445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55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0" name="Object 446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56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1" name="Object 447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57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2" name="Object 448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58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449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59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450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60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451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61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452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62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453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63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454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64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455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65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456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66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45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67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458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68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459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69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460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70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461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71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462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72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463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73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464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74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465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75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466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76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467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77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468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78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469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79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470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80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471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81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472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82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473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83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474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84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475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85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476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86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477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87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478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88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479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89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480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90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481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91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482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92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483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93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484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94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485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95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486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96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487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97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488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98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489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99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490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00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491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01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492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02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493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03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494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04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495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05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496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06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497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07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498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08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499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09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500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0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501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1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502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2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50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3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50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4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505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5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50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6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507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7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508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8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509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9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510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0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511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1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512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2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513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3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514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4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515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5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516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6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517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7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518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8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519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9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520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0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521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1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522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2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523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3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524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4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525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5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52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6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527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7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528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8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529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39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530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0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531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1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532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2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533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3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53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4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535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5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536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6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537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7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538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8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539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49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540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0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541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1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542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2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543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3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544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4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545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5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546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6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547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7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548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8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549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9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550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0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551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1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552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2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553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3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554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4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555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5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556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6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557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7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558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8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559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69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560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0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561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1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562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2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563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3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564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4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565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5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566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6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567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7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568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8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569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79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570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0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571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1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572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2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573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3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574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4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575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5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576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6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577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7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57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8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579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89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58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0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581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1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582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2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583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3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584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4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585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5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586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6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587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7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588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8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589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99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590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0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591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1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592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2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593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3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594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4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595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5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596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6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597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7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598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8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599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09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60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0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601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1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602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2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603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3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604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4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605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5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606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6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607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7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60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8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609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19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610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0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611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1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612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2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613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3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614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4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615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5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616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6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617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7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618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619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9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620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0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621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1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622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2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623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3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624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4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625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5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626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6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627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7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628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629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630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631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632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633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634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635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636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6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637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7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638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8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639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9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640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0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641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1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642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2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643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3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644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4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645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5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646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6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57" name="Line 647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76" name="Group 648"/>
          <p:cNvGrpSpPr>
            <a:grpSpLocks/>
          </p:cNvGrpSpPr>
          <p:nvPr/>
        </p:nvGrpSpPr>
        <p:grpSpPr bwMode="auto">
          <a:xfrm>
            <a:off x="2646363" y="1281955"/>
            <a:ext cx="1081087" cy="1173163"/>
            <a:chOff x="1667" y="720"/>
            <a:chExt cx="681" cy="739"/>
          </a:xfrm>
        </p:grpSpPr>
        <p:sp>
          <p:nvSpPr>
            <p:cNvPr id="677" name="Line 649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78" name="Group 650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679" name="Group 651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682" name="Object 652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7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653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8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654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9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655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60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656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61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657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62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658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63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659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64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66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65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661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66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662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67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663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68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664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69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665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666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667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668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669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670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671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672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673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674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675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67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677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678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679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680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681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682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683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684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685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68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687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688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689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690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691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692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693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694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695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696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697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698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699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700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701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702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70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704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705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706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707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708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709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710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711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712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713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714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715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716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717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718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719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720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721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722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723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724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725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726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727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728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3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729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4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730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5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731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6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732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7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733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8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734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9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735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0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736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1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737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2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738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3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739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4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740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5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741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6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742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7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743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8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744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9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745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0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746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1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747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2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748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3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74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4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75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5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751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6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75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7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753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8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754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9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755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0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756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1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757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2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758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3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759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4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760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5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761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6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762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7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763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8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764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9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765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0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766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1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767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2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768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3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769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4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770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5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771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6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77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7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773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8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774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9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775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0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776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1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777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778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779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4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78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5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781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6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782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7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783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8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784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9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785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0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786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1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787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2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788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3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789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4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790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5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791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6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792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7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793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8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794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9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795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0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796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1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797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2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798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3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799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4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800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5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801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6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802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7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803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8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804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9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805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0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806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1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807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2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808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809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4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810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5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811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6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812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7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813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8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814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9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815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0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816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1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817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2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818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3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819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4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820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5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821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6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822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7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823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8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82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9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825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0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82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1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827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2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828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3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829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4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830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5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831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6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832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7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833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8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834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9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835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0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836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1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837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2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838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3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839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4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840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5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841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6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842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7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843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8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844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9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845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0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84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1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847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2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848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3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849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4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850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5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851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6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852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7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853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8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85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59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855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60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856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61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857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62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858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63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859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64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860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65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861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66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862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67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863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68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864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69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865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70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866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71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867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72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868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73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869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74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870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75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871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76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872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77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873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78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874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79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875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80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876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81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877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82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878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83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879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84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880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85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881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86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882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87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883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88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884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89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885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90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886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91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887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92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888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93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889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94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890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95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891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96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892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97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893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98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894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99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895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0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896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1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897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2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898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3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899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4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90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5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901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6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902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7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903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8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904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9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905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10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906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11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907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12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908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13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909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14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91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15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911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16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912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17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913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18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914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19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915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0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916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1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917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2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918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3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919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4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920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5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921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6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922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7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923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8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924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9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925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0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926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1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92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2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928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3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929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4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930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5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931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6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932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7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933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8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934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9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935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0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936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1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937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2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938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3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939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4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940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5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941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6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942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7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943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8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944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9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945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0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946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1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947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2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948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3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949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4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950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5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951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6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952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7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953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8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954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9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955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60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956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61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957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62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958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63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959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64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960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65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961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66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962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67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963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68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964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69" name="Clip" r:id="rId954" imgW="142555" imgH="142555" progId="MS_ClipArt_Gallery.2">
                        <p:embed/>
                      </p:oleObj>
                    </mc:Choice>
                    <mc:Fallback>
                      <p:oleObj name="Clip" r:id="rId9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965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70" name="Clip" r:id="rId955" imgW="142555" imgH="142555" progId="MS_ClipArt_Gallery.2">
                        <p:embed/>
                      </p:oleObj>
                    </mc:Choice>
                    <mc:Fallback>
                      <p:oleObj name="Clip" r:id="rId9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966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71" name="Clip" r:id="rId956" imgW="142555" imgH="142555" progId="MS_ClipArt_Gallery.2">
                        <p:embed/>
                      </p:oleObj>
                    </mc:Choice>
                    <mc:Fallback>
                      <p:oleObj name="Clip" r:id="rId9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967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72" name="Clip" r:id="rId957" imgW="142555" imgH="142555" progId="MS_ClipArt_Gallery.2">
                        <p:embed/>
                      </p:oleObj>
                    </mc:Choice>
                    <mc:Fallback>
                      <p:oleObj name="Clip" r:id="rId9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80" name="Text Box 968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681" name="Text Box 969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998" name="Text Box 971"/>
          <p:cNvSpPr txBox="1">
            <a:spLocks noChangeArrowheads="1"/>
          </p:cNvSpPr>
          <p:nvPr/>
        </p:nvSpPr>
        <p:spPr bwMode="auto">
          <a:xfrm>
            <a:off x="4067175" y="3134296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CC"/>
                </a:solidFill>
                <a:latin typeface="Times New Roman" pitchFamily="18" charset="0"/>
              </a:rPr>
              <a:t>Fusion</a:t>
            </a:r>
          </a:p>
        </p:txBody>
      </p:sp>
      <p:sp>
        <p:nvSpPr>
          <p:cNvPr id="999" name="Rectangle 973"/>
          <p:cNvSpPr>
            <a:spLocks noChangeArrowheads="1"/>
          </p:cNvSpPr>
          <p:nvPr/>
        </p:nvSpPr>
        <p:spPr bwMode="auto">
          <a:xfrm>
            <a:off x="4140200" y="3507730"/>
            <a:ext cx="723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_1_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10</a:t>
            </a:r>
            <a:r>
              <a:rPr lang="de-DE" altLang="de-DE" b="1" i="1" baseline="30000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12</a:t>
            </a:r>
          </a:p>
        </p:txBody>
      </p:sp>
      <p:pic>
        <p:nvPicPr>
          <p:cNvPr id="1000" name="Fusion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58"/>
          <a:stretch>
            <a:fillRect/>
          </a:stretch>
        </p:blipFill>
        <p:spPr>
          <a:xfrm>
            <a:off x="5220000" y="1224000"/>
            <a:ext cx="3365462" cy="2524096"/>
          </a:xfrm>
          <a:prstGeom prst="rect">
            <a:avLst/>
          </a:prstGeom>
        </p:spPr>
      </p:pic>
      <p:pic>
        <p:nvPicPr>
          <p:cNvPr id="1001" name="Nicht-Fusion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59"/>
          <a:stretch>
            <a:fillRect/>
          </a:stretch>
        </p:blipFill>
        <p:spPr>
          <a:xfrm>
            <a:off x="5220000" y="3780000"/>
            <a:ext cx="3365462" cy="25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000" fill="hold"/>
                                        <p:tgtEl>
                                          <p:spTgt spid="10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00" fill="hold"/>
                                        <p:tgtEl>
                                          <p:spTgt spid="10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1000"/>
                </p:tgtEl>
              </p:cMediaNode>
            </p:video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001"/>
                </p:tgtEl>
              </p:cMediaNode>
            </p:video>
          </p:childTnLst>
        </p:cTn>
      </p:par>
    </p:tnLst>
    <p:bldLst>
      <p:bldP spid="998" grpId="0"/>
      <p:bldP spid="9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Chart of Nuclides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- the “Playground” for Nuclear Physics</a:t>
            </a:r>
            <a:endParaRPr lang="en-US" dirty="0"/>
          </a:p>
        </p:txBody>
      </p: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617538" y="850999"/>
            <a:ext cx="7426326" cy="5284788"/>
            <a:chOff x="329" y="873"/>
            <a:chExt cx="4678" cy="3329"/>
          </a:xfrm>
        </p:grpSpPr>
        <p:grpSp>
          <p:nvGrpSpPr>
            <p:cNvPr id="10" name="Group 34"/>
            <p:cNvGrpSpPr>
              <a:grpSpLocks/>
            </p:cNvGrpSpPr>
            <p:nvPr/>
          </p:nvGrpSpPr>
          <p:grpSpPr bwMode="auto">
            <a:xfrm>
              <a:off x="329" y="873"/>
              <a:ext cx="4678" cy="3329"/>
              <a:chOff x="329" y="873"/>
              <a:chExt cx="4678" cy="3329"/>
            </a:xfrm>
          </p:grpSpPr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>
                <a:off x="329" y="873"/>
                <a:ext cx="4678" cy="3329"/>
                <a:chOff x="329" y="873"/>
                <a:chExt cx="4678" cy="3329"/>
              </a:xfrm>
            </p:grpSpPr>
            <p:pic>
              <p:nvPicPr>
                <p:cNvPr id="14" name="Picture 36" descr="chart-2005-0419-cr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C0BEFF"/>
                    </a:clrFrom>
                    <a:clrTo>
                      <a:srgbClr val="C0BE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" y="873"/>
                  <a:ext cx="4678" cy="33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 useBgFill="1">
              <p:nvSpPr>
                <p:cNvPr id="15" name="Rectangle 37"/>
                <p:cNvSpPr>
                  <a:spLocks noChangeArrowheads="1"/>
                </p:cNvSpPr>
                <p:nvPr/>
              </p:nvSpPr>
              <p:spPr bwMode="auto">
                <a:xfrm>
                  <a:off x="1831" y="1395"/>
                  <a:ext cx="1049" cy="765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 useBgFill="1">
              <p:nvSpPr>
                <p:cNvPr id="16" name="Rectangle 38"/>
                <p:cNvSpPr>
                  <a:spLocks noChangeArrowheads="1"/>
                </p:cNvSpPr>
                <p:nvPr/>
              </p:nvSpPr>
              <p:spPr bwMode="auto">
                <a:xfrm>
                  <a:off x="2852" y="885"/>
                  <a:ext cx="907" cy="765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 useBgFill="1">
              <p:nvSpPr>
                <p:cNvPr id="17" name="Rectangle 39"/>
                <p:cNvSpPr>
                  <a:spLocks noChangeArrowheads="1"/>
                </p:cNvSpPr>
                <p:nvPr/>
              </p:nvSpPr>
              <p:spPr bwMode="auto">
                <a:xfrm>
                  <a:off x="3447" y="884"/>
                  <a:ext cx="765" cy="511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  <p:sp useBgFill="1">
            <p:nvSpPr>
              <p:cNvPr id="13" name="Rectangle 40"/>
              <p:cNvSpPr>
                <a:spLocks noChangeArrowheads="1"/>
              </p:cNvSpPr>
              <p:nvPr/>
            </p:nvSpPr>
            <p:spPr bwMode="auto">
              <a:xfrm>
                <a:off x="1349" y="1621"/>
                <a:ext cx="709" cy="539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 useBgFill="1">
          <p:nvSpPr>
            <p:cNvPr id="11" name="Rectangle 41"/>
            <p:cNvSpPr>
              <a:spLocks noChangeArrowheads="1"/>
            </p:cNvSpPr>
            <p:nvPr/>
          </p:nvSpPr>
          <p:spPr bwMode="auto">
            <a:xfrm>
              <a:off x="2994" y="2925"/>
              <a:ext cx="1757" cy="964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8" name="Text Box 52"/>
          <p:cNvSpPr txBox="1">
            <a:spLocks noChangeArrowheads="1"/>
          </p:cNvSpPr>
          <p:nvPr/>
        </p:nvSpPr>
        <p:spPr bwMode="auto">
          <a:xfrm>
            <a:off x="323850" y="836712"/>
            <a:ext cx="4788000" cy="123328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chart of nuclides: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representation of isotopes in the Z-N plane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 sz="800" i="1" dirty="0" smtClean="0">
              <a:solidFill>
                <a:srgbClr val="000000"/>
              </a:solidFill>
              <a:latin typeface="Verdana" pitchFamily="34" charset="0"/>
              <a:sym typeface="SymbolProp BT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isotope: atom (nucleus) of an element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	  different number of neutrons </a:t>
            </a:r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5580112" y="4333974"/>
            <a:ext cx="3461502" cy="1479509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black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stable isotope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FF0000"/>
                </a:solidFill>
                <a:latin typeface="Verdana" pitchFamily="34" charset="0"/>
                <a:sym typeface="SymbolProp BT" pitchFamily="2" charset="2"/>
              </a:rPr>
              <a:t>red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   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</a:t>
            </a:r>
            <a:r>
              <a:rPr lang="en-GB" altLang="de-DE" baseline="30000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+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-un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stable isotope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00CC"/>
                </a:solidFill>
                <a:latin typeface="Verdana" pitchFamily="34" charset="0"/>
                <a:sym typeface="SymbolProp BT" pitchFamily="2" charset="2"/>
              </a:rPr>
              <a:t>blue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  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</a:t>
            </a:r>
            <a:r>
              <a:rPr lang="en-GB" altLang="de-DE" baseline="30000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-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-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unstable isotope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FFFF00"/>
                </a:solidFill>
                <a:latin typeface="Verdana" pitchFamily="34" charset="0"/>
                <a:sym typeface="SymbolProp BT" pitchFamily="2" charset="2"/>
              </a:rPr>
              <a:t>yellow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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-in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stable isotope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FF00"/>
                </a:solidFill>
                <a:latin typeface="Verdana" pitchFamily="34" charset="0"/>
                <a:sym typeface="SymbolProp BT" pitchFamily="2" charset="2"/>
              </a:rPr>
              <a:t>green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spontaneous fission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240000" y="5760000"/>
            <a:ext cx="16128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number N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>
            <a:spLocks noChangeAspect="1"/>
          </p:cNvSpPr>
          <p:nvPr/>
        </p:nvSpPr>
        <p:spPr>
          <a:xfrm rot="16200000">
            <a:off x="216000" y="3528000"/>
            <a:ext cx="15134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number Z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54"/>
          <p:cNvGrpSpPr>
            <a:grpSpLocks/>
          </p:cNvGrpSpPr>
          <p:nvPr/>
        </p:nvGrpSpPr>
        <p:grpSpPr bwMode="auto">
          <a:xfrm>
            <a:off x="617538" y="2374776"/>
            <a:ext cx="4049712" cy="838200"/>
            <a:chOff x="329" y="1824"/>
            <a:chExt cx="2551" cy="528"/>
          </a:xfrm>
        </p:grpSpPr>
        <p:sp>
          <p:nvSpPr>
            <p:cNvPr id="24" name="Line 55"/>
            <p:cNvSpPr>
              <a:spLocks noChangeShapeType="1"/>
            </p:cNvSpPr>
            <p:nvPr/>
          </p:nvSpPr>
          <p:spPr bwMode="auto">
            <a:xfrm>
              <a:off x="1248" y="2112"/>
              <a:ext cx="1632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endParaRPr lang="en-US"/>
            </a:p>
          </p:txBody>
        </p:sp>
        <p:sp>
          <p:nvSpPr>
            <p:cNvPr id="25" name="Text Box 56"/>
            <p:cNvSpPr txBox="1">
              <a:spLocks noChangeArrowheads="1"/>
            </p:cNvSpPr>
            <p:nvPr/>
          </p:nvSpPr>
          <p:spPr bwMode="auto">
            <a:xfrm>
              <a:off x="329" y="1824"/>
              <a:ext cx="183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altLang="de-DE" sz="1600" i="1" dirty="0" err="1">
                  <a:solidFill>
                    <a:srgbClr val="000000"/>
                  </a:solidFill>
                  <a:latin typeface="Verdana" pitchFamily="34" charset="0"/>
                  <a:sym typeface="SymbolProp BT" pitchFamily="2" charset="2"/>
                </a:rPr>
                <a:t>Pb</a:t>
              </a:r>
              <a:r>
                <a:rPr lang="en-GB" altLang="de-DE" sz="1600" i="1" dirty="0">
                  <a:solidFill>
                    <a:srgbClr val="000000"/>
                  </a:solidFill>
                  <a:latin typeface="Verdana" pitchFamily="34" charset="0"/>
                  <a:sym typeface="SymbolProp BT" pitchFamily="2" charset="2"/>
                </a:rPr>
                <a:t> (lead) and Bi (bismuth)</a:t>
              </a:r>
            </a:p>
          </p:txBody>
        </p:sp>
      </p:grpSp>
      <p:grpSp>
        <p:nvGrpSpPr>
          <p:cNvPr id="26" name="Group 57"/>
          <p:cNvGrpSpPr>
            <a:grpSpLocks/>
          </p:cNvGrpSpPr>
          <p:nvPr/>
        </p:nvGrpSpPr>
        <p:grpSpPr bwMode="auto">
          <a:xfrm>
            <a:off x="5353050" y="3060000"/>
            <a:ext cx="3765550" cy="793750"/>
            <a:chOff x="3312" y="2256"/>
            <a:chExt cx="2372" cy="500"/>
          </a:xfrm>
        </p:grpSpPr>
        <p:sp>
          <p:nvSpPr>
            <p:cNvPr id="27" name="Text Box 58"/>
            <p:cNvSpPr txBox="1">
              <a:spLocks noChangeArrowheads="1"/>
            </p:cNvSpPr>
            <p:nvPr/>
          </p:nvSpPr>
          <p:spPr bwMode="auto">
            <a:xfrm>
              <a:off x="3626" y="2544"/>
              <a:ext cx="20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altLang="de-DE" sz="1600" i="1" dirty="0">
                  <a:solidFill>
                    <a:srgbClr val="000000"/>
                  </a:solidFill>
                  <a:latin typeface="Verdana" pitchFamily="34" charset="0"/>
                  <a:sym typeface="SymbolProp BT" pitchFamily="2" charset="2"/>
                </a:rPr>
                <a:t>U (uranium) and </a:t>
              </a:r>
              <a:r>
                <a:rPr lang="en-GB" altLang="de-DE" sz="1600" i="1" dirty="0" err="1">
                  <a:solidFill>
                    <a:srgbClr val="000000"/>
                  </a:solidFill>
                  <a:latin typeface="Verdana" pitchFamily="34" charset="0"/>
                  <a:sym typeface="SymbolProp BT" pitchFamily="2" charset="2"/>
                </a:rPr>
                <a:t>Th</a:t>
              </a:r>
              <a:r>
                <a:rPr lang="en-GB" altLang="de-DE" sz="1600" i="1" dirty="0">
                  <a:solidFill>
                    <a:srgbClr val="000000"/>
                  </a:solidFill>
                  <a:latin typeface="Verdana" pitchFamily="34" charset="0"/>
                  <a:sym typeface="SymbolProp BT" pitchFamily="2" charset="2"/>
                </a:rPr>
                <a:t> (thorium)</a:t>
              </a:r>
            </a:p>
          </p:txBody>
        </p:sp>
        <p:sp>
          <p:nvSpPr>
            <p:cNvPr id="28" name="Line 59"/>
            <p:cNvSpPr>
              <a:spLocks noChangeShapeType="1"/>
            </p:cNvSpPr>
            <p:nvPr/>
          </p:nvSpPr>
          <p:spPr bwMode="auto">
            <a:xfrm flipH="1" flipV="1">
              <a:off x="3312" y="2256"/>
              <a:ext cx="816" cy="3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endParaRPr lang="en-US"/>
            </a:p>
          </p:txBody>
        </p:sp>
      </p:grpSp>
      <p:grpSp>
        <p:nvGrpSpPr>
          <p:cNvPr id="29" name="Group 42"/>
          <p:cNvGrpSpPr>
            <a:grpSpLocks/>
          </p:cNvGrpSpPr>
          <p:nvPr/>
        </p:nvGrpSpPr>
        <p:grpSpPr bwMode="auto">
          <a:xfrm>
            <a:off x="3168000" y="2610000"/>
            <a:ext cx="3124200" cy="304800"/>
            <a:chOff x="1920" y="1986"/>
            <a:chExt cx="1968" cy="192"/>
          </a:xfrm>
        </p:grpSpPr>
        <p:sp>
          <p:nvSpPr>
            <p:cNvPr id="30" name="Line 43"/>
            <p:cNvSpPr>
              <a:spLocks noChangeShapeType="1"/>
            </p:cNvSpPr>
            <p:nvPr/>
          </p:nvSpPr>
          <p:spPr bwMode="auto">
            <a:xfrm flipH="1">
              <a:off x="2496" y="2063"/>
              <a:ext cx="1392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44"/>
            <p:cNvSpPr txBox="1">
              <a:spLocks noChangeArrowheads="1"/>
            </p:cNvSpPr>
            <p:nvPr/>
          </p:nvSpPr>
          <p:spPr bwMode="auto">
            <a:xfrm>
              <a:off x="1920" y="1986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chemeClr val="bg1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GB" altLang="de-DE" sz="1400" dirty="0">
                  <a:solidFill>
                    <a:srgbClr val="FF0000"/>
                  </a:solidFill>
                  <a:latin typeface="Verdana" pitchFamily="34" charset="0"/>
                  <a:sym typeface="Symbol" pitchFamily="18" charset="2"/>
                </a:rPr>
                <a:t>Z = 100</a:t>
              </a:r>
            </a:p>
          </p:txBody>
        </p:sp>
      </p:grpSp>
      <p:sp>
        <p:nvSpPr>
          <p:cNvPr id="32" name="Text Box 61"/>
          <p:cNvSpPr txBox="1">
            <a:spLocks noChangeArrowheads="1"/>
          </p:cNvSpPr>
          <p:nvPr/>
        </p:nvSpPr>
        <p:spPr bwMode="auto">
          <a:xfrm>
            <a:off x="7305675" y="2276872"/>
            <a:ext cx="17716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altLang="de-DE" sz="1600" dirty="0">
                <a:solidFill>
                  <a:srgbClr val="333399"/>
                </a:solidFill>
                <a:latin typeface="Verdana" pitchFamily="34" charset="0"/>
                <a:sym typeface="Symbol" pitchFamily="18" charset="2"/>
              </a:rPr>
              <a:t>stabilisation via</a:t>
            </a:r>
          </a:p>
          <a:p>
            <a:pPr algn="ctr"/>
            <a:r>
              <a:rPr lang="en-GB" altLang="de-DE" sz="1600" dirty="0">
                <a:solidFill>
                  <a:srgbClr val="333399"/>
                </a:solidFill>
                <a:latin typeface="Verdana" pitchFamily="34" charset="0"/>
                <a:sym typeface="Symbol" pitchFamily="18" charset="2"/>
              </a:rPr>
              <a:t>shell effects</a:t>
            </a:r>
          </a:p>
        </p:txBody>
      </p:sp>
      <p:grpSp>
        <p:nvGrpSpPr>
          <p:cNvPr id="33" name="Group 45"/>
          <p:cNvGrpSpPr>
            <a:grpSpLocks/>
          </p:cNvGrpSpPr>
          <p:nvPr/>
        </p:nvGrpSpPr>
        <p:grpSpPr bwMode="auto">
          <a:xfrm>
            <a:off x="5810250" y="935682"/>
            <a:ext cx="2508250" cy="1773238"/>
            <a:chOff x="3600" y="913"/>
            <a:chExt cx="1580" cy="1117"/>
          </a:xfrm>
        </p:grpSpPr>
        <p:grpSp>
          <p:nvGrpSpPr>
            <p:cNvPr id="34" name="Group 46"/>
            <p:cNvGrpSpPr>
              <a:grpSpLocks/>
            </p:cNvGrpSpPr>
            <p:nvPr/>
          </p:nvGrpSpPr>
          <p:grpSpPr bwMode="auto">
            <a:xfrm>
              <a:off x="3600" y="1118"/>
              <a:ext cx="1580" cy="912"/>
              <a:chOff x="3600" y="1118"/>
              <a:chExt cx="1580" cy="912"/>
            </a:xfrm>
          </p:grpSpPr>
          <p:grpSp>
            <p:nvGrpSpPr>
              <p:cNvPr id="36" name="Group 47"/>
              <p:cNvGrpSpPr>
                <a:grpSpLocks/>
              </p:cNvGrpSpPr>
              <p:nvPr/>
            </p:nvGrpSpPr>
            <p:grpSpPr bwMode="auto">
              <a:xfrm>
                <a:off x="3600" y="1118"/>
                <a:ext cx="1580" cy="912"/>
                <a:chOff x="3600" y="1118"/>
                <a:chExt cx="1580" cy="912"/>
              </a:xfrm>
            </p:grpSpPr>
            <p:sp>
              <p:nvSpPr>
                <p:cNvPr id="38" name="Oval 48"/>
                <p:cNvSpPr>
                  <a:spLocks noChangeArrowheads="1"/>
                </p:cNvSpPr>
                <p:nvPr/>
              </p:nvSpPr>
              <p:spPr bwMode="auto">
                <a:xfrm>
                  <a:off x="3600" y="1358"/>
                  <a:ext cx="672" cy="672"/>
                </a:xfrm>
                <a:prstGeom prst="ellipse">
                  <a:avLst/>
                </a:prstGeom>
                <a:solidFill>
                  <a:srgbClr val="CCFFCC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476" y="1118"/>
                  <a:ext cx="704" cy="3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FFCC00"/>
                          </a:gs>
                          <a:gs pos="50000">
                            <a:srgbClr val="FFFFFF"/>
                          </a:gs>
                          <a:gs pos="100000">
                            <a:srgbClr val="FFCC00"/>
                          </a:gs>
                        </a:gsLst>
                        <a:lin ang="189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/>
                  <a:r>
                    <a:rPr lang="en-GB" altLang="de-DE" sz="1600" dirty="0">
                      <a:solidFill>
                        <a:srgbClr val="333399"/>
                      </a:solidFill>
                      <a:latin typeface="Verdana" pitchFamily="34" charset="0"/>
                      <a:sym typeface="Symbol" pitchFamily="18" charset="2"/>
                    </a:rPr>
                    <a:t>island of </a:t>
                  </a:r>
                </a:p>
                <a:p>
                  <a:pPr algn="ctr"/>
                  <a:r>
                    <a:rPr lang="en-GB" altLang="de-DE" sz="1600" dirty="0">
                      <a:solidFill>
                        <a:srgbClr val="333399"/>
                      </a:solidFill>
                      <a:latin typeface="Verdana" pitchFamily="34" charset="0"/>
                      <a:sym typeface="Symbol" pitchFamily="18" charset="2"/>
                    </a:rPr>
                    <a:t>stability</a:t>
                  </a:r>
                </a:p>
              </p:txBody>
            </p:sp>
          </p:grpSp>
          <p:sp>
            <p:nvSpPr>
              <p:cNvPr id="37" name="Line 50"/>
              <p:cNvSpPr>
                <a:spLocks noChangeShapeType="1"/>
              </p:cNvSpPr>
              <p:nvPr/>
            </p:nvSpPr>
            <p:spPr bwMode="auto">
              <a:xfrm flipH="1">
                <a:off x="4080" y="1358"/>
                <a:ext cx="384" cy="192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" name="Text Box 51"/>
            <p:cNvSpPr txBox="1">
              <a:spLocks noChangeArrowheads="1"/>
            </p:cNvSpPr>
            <p:nvPr/>
          </p:nvSpPr>
          <p:spPr bwMode="auto">
            <a:xfrm>
              <a:off x="4212" y="913"/>
              <a:ext cx="25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GB" altLang="de-DE" sz="3200">
                  <a:solidFill>
                    <a:srgbClr val="333399"/>
                  </a:solidFill>
                  <a:latin typeface="Verdana" pitchFamily="34" charset="0"/>
                  <a:sym typeface="Symbol" pitchFamily="18" charset="2"/>
                </a:rPr>
                <a:t>?</a:t>
              </a:r>
              <a:endParaRPr lang="en-GB" altLang="de-DE" sz="1600">
                <a:solidFill>
                  <a:srgbClr val="333399"/>
                </a:solidFill>
                <a:latin typeface="Verdana" pitchFamily="34" charset="0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4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  <p:bldP spid="19" grpId="0" build="p" animBg="1" autoUpdateAnimBg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00"/>
            <a:ext cx="5486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Fusion / fission competition</a:t>
            </a:r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5724005" y="2304000"/>
            <a:ext cx="3269617" cy="4117618"/>
            <a:chOff x="5724005" y="908655"/>
            <a:chExt cx="3269617" cy="4117618"/>
          </a:xfrm>
        </p:grpSpPr>
        <p:sp>
          <p:nvSpPr>
            <p:cNvPr id="39" name="AutoShape 11"/>
            <p:cNvSpPr>
              <a:spLocks noChangeArrowheads="1"/>
            </p:cNvSpPr>
            <p:nvPr/>
          </p:nvSpPr>
          <p:spPr bwMode="auto">
            <a:xfrm>
              <a:off x="5724005" y="908655"/>
              <a:ext cx="3269617" cy="4104513"/>
            </a:xfrm>
            <a:prstGeom prst="roundRect">
              <a:avLst>
                <a:gd name="adj" fmla="val 4722"/>
              </a:avLst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pic>
          <p:nvPicPr>
            <p:cNvPr id="40" name="Picture 12" descr="fission barriers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389" y="909862"/>
              <a:ext cx="2673606" cy="3637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3"/>
            <p:cNvSpPr txBox="1">
              <a:spLocks noChangeArrowheads="1"/>
            </p:cNvSpPr>
            <p:nvPr/>
          </p:nvSpPr>
          <p:spPr bwMode="auto">
            <a:xfrm>
              <a:off x="7776000" y="2196000"/>
              <a:ext cx="875920" cy="32816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baseline="30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268</a:t>
              </a: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106</a:t>
              </a:r>
              <a:r>
                <a:rPr lang="en-US" altLang="de-DE" b="1" baseline="-25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162</a:t>
              </a: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 dirty="0">
                <a:solidFill>
                  <a:srgbClr val="000000"/>
                </a:solidFill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400" b="1" baseline="-25000" dirty="0">
                <a:latin typeface="Arial Unicode MS" pitchFamily="34" charset="-128"/>
              </a:endParaRPr>
            </a:p>
          </p:txBody>
        </p:sp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7776000" y="3384000"/>
              <a:ext cx="810768" cy="3619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baseline="30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298</a:t>
              </a: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114</a:t>
              </a:r>
              <a:r>
                <a:rPr lang="en-US" altLang="de-DE" b="1" baseline="-25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184</a:t>
              </a:r>
              <a:endParaRPr lang="de-DE" altLang="de-DE" b="1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6876000" y="4487134"/>
              <a:ext cx="1548000" cy="250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Deformation </a:t>
              </a:r>
              <a:r>
                <a:rPr lang="el-GR" altLang="de-DE" dirty="0">
                  <a:solidFill>
                    <a:srgbClr val="000000"/>
                  </a:solidFill>
                  <a:ea typeface="Arial Unicode MS" pitchFamily="34" charset="-128"/>
                  <a:cs typeface="Times New Roman" panose="02020603050405020304" pitchFamily="18" charset="0"/>
                </a:rPr>
                <a:t>β</a:t>
              </a:r>
              <a:r>
                <a:rPr lang="en-US" altLang="de-DE" baseline="-25000" dirty="0">
                  <a:solidFill>
                    <a:srgbClr val="000000"/>
                  </a:solidFill>
                  <a:ea typeface="Arial Unicode MS" pitchFamily="34" charset="-128"/>
                  <a:cs typeface="Times New Roman" panose="02020603050405020304" pitchFamily="18" charset="0"/>
                </a:rPr>
                <a:t>2</a:t>
              </a:r>
              <a:endParaRPr lang="de-DE" altLang="de-DE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7516865" y="1058261"/>
              <a:ext cx="492252" cy="29800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7292456" y="1801465"/>
              <a:ext cx="559816" cy="219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46" name="Text Box 18"/>
            <p:cNvSpPr txBox="1">
              <a:spLocks noChangeArrowheads="1"/>
            </p:cNvSpPr>
            <p:nvPr/>
          </p:nvSpPr>
          <p:spPr bwMode="auto">
            <a:xfrm>
              <a:off x="7051156" y="2825784"/>
              <a:ext cx="492252" cy="21958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7025820" y="4016599"/>
              <a:ext cx="492252" cy="21837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48" name="Text Box 20"/>
            <p:cNvSpPr txBox="1">
              <a:spLocks noChangeArrowheads="1"/>
            </p:cNvSpPr>
            <p:nvPr/>
          </p:nvSpPr>
          <p:spPr bwMode="auto">
            <a:xfrm rot="16200000">
              <a:off x="5060202" y="2664000"/>
              <a:ext cx="1833120" cy="2736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Potential energy / MeV</a:t>
              </a:r>
              <a:r>
                <a:rPr lang="en-US" altLang="de-DE" dirty="0">
                  <a:cs typeface="Times New Roman" panose="02020603050405020304" pitchFamily="18" charset="0"/>
                </a:rPr>
                <a:t> </a:t>
              </a:r>
              <a:endParaRPr lang="de-DE" altLang="de-DE" baseline="-25000" dirty="0">
                <a:cs typeface="Times New Roman" panose="02020603050405020304" pitchFamily="18" charset="0"/>
              </a:endParaRPr>
            </a:p>
          </p:txBody>
        </p:sp>
        <p:sp>
          <p:nvSpPr>
            <p:cNvPr id="49" name="Text Box 21"/>
            <p:cNvSpPr txBox="1">
              <a:spLocks noChangeArrowheads="1"/>
            </p:cNvSpPr>
            <p:nvPr/>
          </p:nvSpPr>
          <p:spPr bwMode="auto">
            <a:xfrm>
              <a:off x="6912000" y="1764000"/>
              <a:ext cx="919354" cy="3052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LD + shell</a:t>
              </a:r>
              <a:endParaRPr lang="en-US" altLang="de-DE" b="1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000" b="1" baseline="-25000" dirty="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 dirty="0">
                <a:latin typeface="Arial Unicode MS" pitchFamily="34" charset="-128"/>
              </a:endParaRPr>
            </a:p>
          </p:txBody>
        </p:sp>
        <p:sp>
          <p:nvSpPr>
            <p:cNvPr id="50" name="Text Box 22"/>
            <p:cNvSpPr txBox="1">
              <a:spLocks noChangeArrowheads="1"/>
            </p:cNvSpPr>
            <p:nvPr/>
          </p:nvSpPr>
          <p:spPr bwMode="auto">
            <a:xfrm>
              <a:off x="7848000" y="1044000"/>
              <a:ext cx="766128" cy="32816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baseline="30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250</a:t>
              </a: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98</a:t>
              </a:r>
              <a:r>
                <a:rPr lang="en-US" altLang="de-DE" b="1" baseline="-25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152</a:t>
              </a:r>
              <a:endParaRPr lang="de-DE" altLang="de-DE" b="1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1" name="Oval 23"/>
            <p:cNvSpPr>
              <a:spLocks noChangeArrowheads="1"/>
            </p:cNvSpPr>
            <p:nvPr/>
          </p:nvSpPr>
          <p:spPr bwMode="auto">
            <a:xfrm>
              <a:off x="7639928" y="3520728"/>
              <a:ext cx="109792" cy="219583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52" name="Oval 24"/>
            <p:cNvSpPr>
              <a:spLocks noChangeArrowheads="1"/>
            </p:cNvSpPr>
            <p:nvPr/>
          </p:nvSpPr>
          <p:spPr bwMode="auto">
            <a:xfrm>
              <a:off x="7858305" y="2481931"/>
              <a:ext cx="273876" cy="25095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53" name="Oval 25"/>
            <p:cNvSpPr>
              <a:spLocks noChangeArrowheads="1"/>
            </p:cNvSpPr>
            <p:nvPr/>
          </p:nvSpPr>
          <p:spPr bwMode="auto">
            <a:xfrm>
              <a:off x="8143039" y="1449167"/>
              <a:ext cx="90488" cy="8445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54" name="Text Box 26"/>
            <p:cNvSpPr txBox="1">
              <a:spLocks noChangeArrowheads="1"/>
            </p:cNvSpPr>
            <p:nvPr/>
          </p:nvSpPr>
          <p:spPr bwMode="auto">
            <a:xfrm>
              <a:off x="8260070" y="1606012"/>
              <a:ext cx="492252" cy="298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>
                  <a:solidFill>
                    <a:srgbClr val="000000"/>
                  </a:solidFill>
                  <a:latin typeface="Arial Unicode MS" pitchFamily="34" charset="-128"/>
                </a:rPr>
                <a:t>LD</a:t>
              </a:r>
              <a:endParaRPr lang="de-DE" altLang="de-DE" sz="2800" b="1" baseline="-250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55" name="Text Box 27"/>
            <p:cNvSpPr txBox="1">
              <a:spLocks noChangeArrowheads="1"/>
            </p:cNvSpPr>
            <p:nvPr/>
          </p:nvSpPr>
          <p:spPr bwMode="auto">
            <a:xfrm>
              <a:off x="5853101" y="4814096"/>
              <a:ext cx="1265048" cy="212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rgbClr val="000000"/>
                  </a:solidFill>
                  <a:latin typeface="Comic Sans MS" pitchFamily="66" charset="0"/>
                  <a:sym typeface="WP MathA" pitchFamily="2" charset="2"/>
                </a:rPr>
                <a:t>A. </a:t>
              </a:r>
              <a:r>
                <a:rPr lang="de-DE" altLang="de-DE" sz="1200" i="1" dirty="0" err="1">
                  <a:solidFill>
                    <a:srgbClr val="000000"/>
                  </a:solidFill>
                  <a:latin typeface="Comic Sans MS" pitchFamily="66" charset="0"/>
                  <a:sym typeface="WP MathA" pitchFamily="2" charset="2"/>
                </a:rPr>
                <a:t>Sobiczewski</a:t>
              </a:r>
              <a:r>
                <a:rPr lang="de-DE" altLang="de-DE" sz="1200" i="1" dirty="0">
                  <a:solidFill>
                    <a:srgbClr val="000000"/>
                  </a:solidFill>
                  <a:latin typeface="Comic Sans MS" pitchFamily="66" charset="0"/>
                  <a:sym typeface="WP MathA" pitchFamily="2" charset="2"/>
                </a:rPr>
                <a:t> et al.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𝐸𝑅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𝑐𝑎𝑝𝑡𝑢𝑟𝑒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𝑠𝑢𝑟𝑣𝑖𝑣𝑎𝑙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blipFill rotWithShape="1">
                <a:blip r:embed="rId5"/>
                <a:stretch>
                  <a:fillRect b="-298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5447730"/>
                <a:ext cx="3202993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Superheavy system: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𝐸𝑅</m:t>
                        </m:r>
                      </m:sub>
                    </m:sSub>
                    <m:r>
                      <a:rPr lang="en-US" sz="16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𝑐𝑎𝑝𝑡𝑢𝑟𝑒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447730"/>
                <a:ext cx="3202993" cy="357534"/>
              </a:xfrm>
              <a:prstGeom prst="rect">
                <a:avLst/>
              </a:prstGeom>
              <a:blipFill rotWithShape="1">
                <a:blip r:embed="rId6"/>
                <a:stretch>
                  <a:fillRect l="-951" t="-5172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3780000"/>
                <a:ext cx="4847481" cy="679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𝐸𝑅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1400" i="1" smtClean="0">
                              <a:latin typeface="Cambria Math"/>
                            </a:rPr>
                            <m:t>𝑛</m:t>
                          </m:r>
                        </m:sup>
                      </m:sSubSup>
                      <m:d>
                        <m:d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ℓ+1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𝑐𝑜𝑛𝑡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,ℓ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𝐶𝑁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,ℓ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𝑥𝑛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,ℓ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780000"/>
                <a:ext cx="4847481" cy="67999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eschweifte Klammer rechts 7"/>
          <p:cNvSpPr/>
          <p:nvPr/>
        </p:nvSpPr>
        <p:spPr>
          <a:xfrm rot="5400000">
            <a:off x="3168000" y="3960000"/>
            <a:ext cx="180000" cy="75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Geschweifte Klammer rechts 55"/>
          <p:cNvSpPr/>
          <p:nvPr/>
        </p:nvSpPr>
        <p:spPr>
          <a:xfrm rot="5400000">
            <a:off x="4104000" y="3960000"/>
            <a:ext cx="180000" cy="75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Geschweifte Klammer rechts 56"/>
          <p:cNvSpPr/>
          <p:nvPr/>
        </p:nvSpPr>
        <p:spPr>
          <a:xfrm rot="5400000">
            <a:off x="4968000" y="3960000"/>
            <a:ext cx="180000" cy="75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2952000" y="4464000"/>
            <a:ext cx="2515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capture           formation        survival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944000" y="4752000"/>
            <a:ext cx="3542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competing:      quasi-elastic     quasi-fission      fission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Fusion / fission competition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00"/>
            <a:ext cx="5486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00" y="3240000"/>
            <a:ext cx="5048572" cy="319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𝐸𝑅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𝑐𝑎𝑝𝑡𝑢𝑟𝑒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𝑠𝑢𝑟𝑣𝑖𝑣𝑎𝑙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blipFill rotWithShape="1">
                <a:blip r:embed="rId5"/>
                <a:stretch>
                  <a:fillRect b="-298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5400000" y="2916000"/>
            <a:ext cx="2058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 +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→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 + 1n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380000" y="2934000"/>
                <a:ext cx="15690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=238 </m:t>
                      </m:r>
                      <m:r>
                        <a:rPr lang="de-DE" sz="1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𝑀𝑒𝑉</m:t>
                      </m:r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000" y="2934000"/>
                <a:ext cx="1569084" cy="27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524000" y="3312000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fusion-fission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Fusion and evaporation</a:t>
            </a:r>
            <a:endParaRPr lang="en-US" dirty="0"/>
          </a:p>
        </p:txBody>
      </p:sp>
      <p:grpSp>
        <p:nvGrpSpPr>
          <p:cNvPr id="1002" name="Group 5"/>
          <p:cNvGrpSpPr>
            <a:grpSpLocks/>
          </p:cNvGrpSpPr>
          <p:nvPr/>
        </p:nvGrpSpPr>
        <p:grpSpPr bwMode="auto">
          <a:xfrm>
            <a:off x="76200" y="1307753"/>
            <a:ext cx="5429250" cy="4770438"/>
            <a:chOff x="288" y="960"/>
            <a:chExt cx="3420" cy="3005"/>
          </a:xfrm>
        </p:grpSpPr>
        <p:pic>
          <p:nvPicPr>
            <p:cNvPr id="1003" name="Picture 6" descr="sig104pr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960"/>
              <a:ext cx="3420" cy="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4" name="Text Box 7"/>
            <p:cNvSpPr txBox="1">
              <a:spLocks noChangeArrowheads="1"/>
            </p:cNvSpPr>
            <p:nvPr/>
          </p:nvSpPr>
          <p:spPr bwMode="auto">
            <a:xfrm>
              <a:off x="1475" y="3600"/>
              <a:ext cx="6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E</a:t>
              </a:r>
              <a:r>
                <a:rPr lang="de-DE" altLang="de-DE" sz="1400" baseline="-250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lab</a:t>
              </a: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[MeV]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05" name="Text Box 8"/>
            <p:cNvSpPr txBox="1">
              <a:spLocks noChangeArrowheads="1"/>
            </p:cNvSpPr>
            <p:nvPr/>
          </p:nvSpPr>
          <p:spPr bwMode="auto">
            <a:xfrm rot="-5400000">
              <a:off x="194" y="2254"/>
              <a:ext cx="5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  <a:sym typeface="Symbol" pitchFamily="18" charset="2"/>
                </a:rPr>
                <a:t></a:t>
              </a: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[mbarn]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06" name="Text Box 9"/>
            <p:cNvSpPr txBox="1">
              <a:spLocks noChangeArrowheads="1"/>
            </p:cNvSpPr>
            <p:nvPr/>
          </p:nvSpPr>
          <p:spPr bwMode="auto">
            <a:xfrm>
              <a:off x="960" y="1238"/>
              <a:ext cx="146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50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Ti + </a:t>
              </a: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208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Pb 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  <a:sym typeface="Symbol" pitchFamily="18" charset="2"/>
                </a:rPr>
                <a:t>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258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Rf*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(HIVAP </a:t>
              </a:r>
              <a:r>
                <a:rPr lang="de-DE" altLang="de-DE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calculations</a:t>
              </a:r>
              <a:r>
                <a:rPr lang="de-DE" altLang="de-DE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07" name="Freeform 10"/>
          <p:cNvSpPr>
            <a:spLocks/>
          </p:cNvSpPr>
          <p:nvPr/>
        </p:nvSpPr>
        <p:spPr bwMode="auto">
          <a:xfrm>
            <a:off x="1295400" y="2222153"/>
            <a:ext cx="3517900" cy="2120900"/>
          </a:xfrm>
          <a:custGeom>
            <a:avLst/>
            <a:gdLst>
              <a:gd name="T0" fmla="*/ 112 w 2216"/>
              <a:gd name="T1" fmla="*/ 1072 h 1336"/>
              <a:gd name="T2" fmla="*/ 496 w 2216"/>
              <a:gd name="T3" fmla="*/ 544 h 1336"/>
              <a:gd name="T4" fmla="*/ 1264 w 2216"/>
              <a:gd name="T5" fmla="*/ 208 h 1336"/>
              <a:gd name="T6" fmla="*/ 2032 w 2216"/>
              <a:gd name="T7" fmla="*/ 16 h 1336"/>
              <a:gd name="T8" fmla="*/ 2176 w 2216"/>
              <a:gd name="T9" fmla="*/ 304 h 1336"/>
              <a:gd name="T10" fmla="*/ 1984 w 2216"/>
              <a:gd name="T11" fmla="*/ 1216 h 1336"/>
              <a:gd name="T12" fmla="*/ 784 w 2216"/>
              <a:gd name="T13" fmla="*/ 1024 h 1336"/>
              <a:gd name="T14" fmla="*/ 112 w 2216"/>
              <a:gd name="T15" fmla="*/ 1168 h 1336"/>
              <a:gd name="T16" fmla="*/ 112 w 2216"/>
              <a:gd name="T17" fmla="*/ 1072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16" h="1336">
                <a:moveTo>
                  <a:pt x="112" y="1072"/>
                </a:moveTo>
                <a:cubicBezTo>
                  <a:pt x="176" y="968"/>
                  <a:pt x="304" y="688"/>
                  <a:pt x="496" y="544"/>
                </a:cubicBezTo>
                <a:cubicBezTo>
                  <a:pt x="688" y="400"/>
                  <a:pt x="1008" y="296"/>
                  <a:pt x="1264" y="208"/>
                </a:cubicBezTo>
                <a:cubicBezTo>
                  <a:pt x="1520" y="120"/>
                  <a:pt x="1880" y="0"/>
                  <a:pt x="2032" y="16"/>
                </a:cubicBezTo>
                <a:cubicBezTo>
                  <a:pt x="2184" y="32"/>
                  <a:pt x="2184" y="104"/>
                  <a:pt x="2176" y="304"/>
                </a:cubicBezTo>
                <a:cubicBezTo>
                  <a:pt x="2168" y="504"/>
                  <a:pt x="2216" y="1096"/>
                  <a:pt x="1984" y="1216"/>
                </a:cubicBezTo>
                <a:cubicBezTo>
                  <a:pt x="1752" y="1336"/>
                  <a:pt x="1096" y="1032"/>
                  <a:pt x="784" y="1024"/>
                </a:cubicBezTo>
                <a:cubicBezTo>
                  <a:pt x="472" y="1016"/>
                  <a:pt x="224" y="1160"/>
                  <a:pt x="112" y="1168"/>
                </a:cubicBezTo>
                <a:cubicBezTo>
                  <a:pt x="0" y="1176"/>
                  <a:pt x="48" y="1176"/>
                  <a:pt x="112" y="1072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08" name="Text Box 11"/>
          <p:cNvSpPr txBox="1">
            <a:spLocks noChangeArrowheads="1"/>
          </p:cNvSpPr>
          <p:nvPr/>
        </p:nvSpPr>
        <p:spPr bwMode="auto">
          <a:xfrm>
            <a:off x="1822450" y="2374553"/>
            <a:ext cx="844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Fusion</a:t>
            </a:r>
            <a:endParaRPr lang="en-US" alt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09" name="Text Box 12"/>
          <p:cNvSpPr txBox="1">
            <a:spLocks noChangeArrowheads="1"/>
          </p:cNvSpPr>
          <p:nvPr/>
        </p:nvSpPr>
        <p:spPr bwMode="auto">
          <a:xfrm>
            <a:off x="2803848" y="2983151"/>
            <a:ext cx="8851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Fission</a:t>
            </a:r>
            <a:endParaRPr lang="en-US" altLang="de-DE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010" name="Group 13"/>
          <p:cNvGrpSpPr>
            <a:grpSpLocks/>
          </p:cNvGrpSpPr>
          <p:nvPr/>
        </p:nvGrpSpPr>
        <p:grpSpPr bwMode="auto">
          <a:xfrm>
            <a:off x="1338264" y="4203353"/>
            <a:ext cx="3114677" cy="869950"/>
            <a:chOff x="1083" y="2784"/>
            <a:chExt cx="1962" cy="548"/>
          </a:xfrm>
        </p:grpSpPr>
        <p:sp>
          <p:nvSpPr>
            <p:cNvPr id="1011" name="Text Box 14"/>
            <p:cNvSpPr txBox="1">
              <a:spLocks noChangeArrowheads="1"/>
            </p:cNvSpPr>
            <p:nvPr/>
          </p:nvSpPr>
          <p:spPr bwMode="auto">
            <a:xfrm>
              <a:off x="2767" y="2832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CC00CC"/>
                  </a:solidFill>
                  <a:latin typeface="Verdana" pitchFamily="34" charset="0"/>
                  <a:cs typeface="Arial" charset="0"/>
                </a:rPr>
                <a:t>3n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2" name="Text Box 15"/>
            <p:cNvSpPr txBox="1">
              <a:spLocks noChangeArrowheads="1"/>
            </p:cNvSpPr>
            <p:nvPr/>
          </p:nvSpPr>
          <p:spPr bwMode="auto">
            <a:xfrm>
              <a:off x="1327" y="2784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00FF00"/>
                  </a:solidFill>
                  <a:latin typeface="Verdana" pitchFamily="34" charset="0"/>
                  <a:cs typeface="Arial" charset="0"/>
                </a:rPr>
                <a:t>1n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3" name="Text Box 16"/>
            <p:cNvSpPr txBox="1">
              <a:spLocks noChangeArrowheads="1"/>
            </p:cNvSpPr>
            <p:nvPr/>
          </p:nvSpPr>
          <p:spPr bwMode="auto">
            <a:xfrm>
              <a:off x="2047" y="2784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333399"/>
                  </a:solidFill>
                  <a:latin typeface="Verdana" pitchFamily="34" charset="0"/>
                  <a:cs typeface="Arial" charset="0"/>
                </a:rPr>
                <a:t>2n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4" name="Text Box 17"/>
            <p:cNvSpPr txBox="1">
              <a:spLocks noChangeArrowheads="1"/>
            </p:cNvSpPr>
            <p:nvPr/>
          </p:nvSpPr>
          <p:spPr bwMode="auto">
            <a:xfrm>
              <a:off x="1083" y="3119"/>
              <a:ext cx="180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evaporation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6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residues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(ER)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015" name="Group 18"/>
          <p:cNvGrpSpPr>
            <a:grpSpLocks/>
          </p:cNvGrpSpPr>
          <p:nvPr/>
        </p:nvGrpSpPr>
        <p:grpSpPr bwMode="auto">
          <a:xfrm>
            <a:off x="1692282" y="2374553"/>
            <a:ext cx="2987684" cy="1752600"/>
            <a:chOff x="1306" y="1632"/>
            <a:chExt cx="1882" cy="1104"/>
          </a:xfrm>
        </p:grpSpPr>
        <p:sp>
          <p:nvSpPr>
            <p:cNvPr id="1016" name="Text Box 19"/>
            <p:cNvSpPr txBox="1">
              <a:spLocks noChangeArrowheads="1"/>
            </p:cNvSpPr>
            <p:nvPr/>
          </p:nvSpPr>
          <p:spPr bwMode="auto">
            <a:xfrm>
              <a:off x="1306" y="2327"/>
              <a:ext cx="188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  <a:sym typeface="Symbol" pitchFamily="18" charset="2"/>
                </a:rPr>
                <a:t>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5-7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orders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of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magnitude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      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7" name="Line 20"/>
            <p:cNvSpPr>
              <a:spLocks noChangeShapeType="1"/>
            </p:cNvSpPr>
            <p:nvPr/>
          </p:nvSpPr>
          <p:spPr bwMode="auto">
            <a:xfrm>
              <a:off x="2832" y="1632"/>
              <a:ext cx="0" cy="1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018" name="Picture 21" descr="fission-evapo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5991225" y="1329085"/>
            <a:ext cx="2678113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9" name="Text Box 22"/>
          <p:cNvSpPr txBox="1">
            <a:spLocks noChangeArrowheads="1"/>
          </p:cNvSpPr>
          <p:nvPr/>
        </p:nvSpPr>
        <p:spPr bwMode="auto">
          <a:xfrm>
            <a:off x="5827713" y="4064347"/>
            <a:ext cx="293528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Both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decay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processes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are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determined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level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density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either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from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residual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or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at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saddle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point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level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density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</a:t>
            </a:r>
          </a:p>
        </p:txBody>
      </p:sp>
      <p:graphicFrame>
        <p:nvGraphicFramePr>
          <p:cNvPr id="1020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604482"/>
              </p:ext>
            </p:extLst>
          </p:nvPr>
        </p:nvGraphicFramePr>
        <p:xfrm>
          <a:off x="6999288" y="4896000"/>
          <a:ext cx="1600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9" name="Equation" r:id="rId6" imgW="1600200" imgH="228600" progId="Equation.3">
                  <p:embed/>
                </p:oleObj>
              </mc:Choice>
              <mc:Fallback>
                <p:oleObj name="Equation" r:id="rId6" imgW="160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288" y="4896000"/>
                        <a:ext cx="1600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1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437943"/>
              </p:ext>
            </p:extLst>
          </p:nvPr>
        </p:nvGraphicFramePr>
        <p:xfrm>
          <a:off x="5919788" y="5289897"/>
          <a:ext cx="260191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0" name="Equation" r:id="rId8" imgW="2082600" imgH="469800" progId="Equation.3">
                  <p:embed/>
                </p:oleObj>
              </mc:Choice>
              <mc:Fallback>
                <p:oleObj name="Equation" r:id="rId8" imgW="20826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9788" y="5289897"/>
                        <a:ext cx="2601912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38823"/>
              </p:ext>
            </p:extLst>
          </p:nvPr>
        </p:nvGraphicFramePr>
        <p:xfrm>
          <a:off x="661988" y="6315670"/>
          <a:ext cx="1803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1" name="Equation" r:id="rId10" imgW="1803240" imgH="241200" progId="Equation.3">
                  <p:embed/>
                </p:oleObj>
              </mc:Choice>
              <mc:Fallback>
                <p:oleObj name="Equation" r:id="rId10" imgW="1803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6315670"/>
                        <a:ext cx="18034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3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77251"/>
              </p:ext>
            </p:extLst>
          </p:nvPr>
        </p:nvGraphicFramePr>
        <p:xfrm>
          <a:off x="2895600" y="6309320"/>
          <a:ext cx="1041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2" name="Equation" r:id="rId12" imgW="1041120" imgH="291960" progId="Equation.3">
                  <p:embed/>
                </p:oleObj>
              </mc:Choice>
              <mc:Fallback>
                <p:oleObj name="Equation" r:id="rId12" imgW="104112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6309320"/>
                        <a:ext cx="10414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" name="Text Box 28"/>
          <p:cNvSpPr txBox="1">
            <a:spLocks noChangeArrowheads="1"/>
          </p:cNvSpPr>
          <p:nvPr/>
        </p:nvSpPr>
        <p:spPr bwMode="auto">
          <a:xfrm>
            <a:off x="5919788" y="1333847"/>
            <a:ext cx="70485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final </a:t>
            </a: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plus </a:t>
            </a: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neutron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5" name="Text Box 30"/>
          <p:cNvSpPr txBox="1">
            <a:spLocks noChangeArrowheads="1"/>
          </p:cNvSpPr>
          <p:nvPr/>
        </p:nvSpPr>
        <p:spPr bwMode="auto">
          <a:xfrm>
            <a:off x="6628801" y="1606897"/>
            <a:ext cx="255199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</a:t>
            </a:r>
          </a:p>
        </p:txBody>
      </p:sp>
      <p:sp>
        <p:nvSpPr>
          <p:cNvPr id="1026" name="Text Box 27"/>
          <p:cNvSpPr txBox="1">
            <a:spLocks noChangeArrowheads="1"/>
          </p:cNvSpPr>
          <p:nvPr/>
        </p:nvSpPr>
        <p:spPr bwMode="auto">
          <a:xfrm>
            <a:off x="6711950" y="1257647"/>
            <a:ext cx="612775" cy="4587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even-even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compound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7" name="Text Box 29"/>
          <p:cNvSpPr txBox="1">
            <a:spLocks noChangeArrowheads="1"/>
          </p:cNvSpPr>
          <p:nvPr/>
        </p:nvSpPr>
        <p:spPr bwMode="auto">
          <a:xfrm>
            <a:off x="7155964" y="1606897"/>
            <a:ext cx="529610" cy="2484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fission</a:t>
            </a:r>
            <a:endParaRPr lang="de-DE" altLang="de-DE" sz="1000" b="1" dirty="0" smtClean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8" name="Line 32"/>
          <p:cNvSpPr>
            <a:spLocks noChangeShapeType="1"/>
          </p:cNvSpPr>
          <p:nvPr/>
        </p:nvSpPr>
        <p:spPr bwMode="auto">
          <a:xfrm rot="1860000">
            <a:off x="7104063" y="1859310"/>
            <a:ext cx="431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9" name="Line 31"/>
          <p:cNvSpPr>
            <a:spLocks noChangeShapeType="1"/>
          </p:cNvSpPr>
          <p:nvPr/>
        </p:nvSpPr>
        <p:spPr bwMode="auto">
          <a:xfrm rot="9000000">
            <a:off x="6527800" y="1841847"/>
            <a:ext cx="431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2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7" grpId="0" animBg="1"/>
      <p:bldP spid="1008" grpId="0" autoUpdateAnimBg="0"/>
      <p:bldP spid="1009" grpId="0" autoUpdateAnimBg="0"/>
      <p:bldP spid="1024" grpId="0" animBg="1"/>
      <p:bldP spid="1025" grpId="0" animBg="1"/>
      <p:bldP spid="1026" grpId="0" animBg="1"/>
      <p:bldP spid="1027" grpId="0" animBg="1"/>
      <p:bldP spid="1028" grpId="0" animBg="1"/>
      <p:bldP spid="10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Survival probability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0" y="2016000"/>
                <a:ext cx="7121501" cy="762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𝐶𝑁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𝐶𝑁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2/3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𝐶𝑁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2∙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𝐶𝑁</m:t>
                                          </m:r>
                                        </m:sub>
                                        <m:sup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1/2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𝐶𝑁</m:t>
                                          </m:r>
                                        </m:sub>
                                        <m:sup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𝐶𝑁</m:t>
                                          </m:r>
                                        </m:sub>
                                        <m:sup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016000"/>
                <a:ext cx="7121501" cy="7621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880000" y="648000"/>
                <a:ext cx="3317382" cy="793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𝑠𝑢𝑟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𝑥𝑛</m:t>
                          </m:r>
                        </m:sub>
                      </m:sSub>
                      <m:d>
                        <m:d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nary>
                        <m:naryPr>
                          <m:chr m:val="∏"/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6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6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de-DE" sz="1600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sSub>
                            <m:sSub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de-DE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6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de-DE" sz="1600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de-DE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648000"/>
                <a:ext cx="3317382" cy="7932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1" y="1476000"/>
            <a:ext cx="802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more rigorous expression of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1400" dirty="0" smtClean="0">
                <a:latin typeface="Times New Roman"/>
                <a:cs typeface="Times New Roman"/>
              </a:rPr>
              <a:t>Γ</a:t>
            </a:r>
            <a:r>
              <a:rPr lang="de-DE" sz="1400" baseline="-25000" dirty="0" smtClean="0">
                <a:latin typeface="Times New Roman"/>
                <a:cs typeface="Times New Roman"/>
              </a:rPr>
              <a:t>f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(</a:t>
            </a:r>
            <a:r>
              <a:rPr lang="en-US" sz="1400" dirty="0" err="1" smtClean="0">
                <a:latin typeface="Times New Roman"/>
                <a:cs typeface="Times New Roman"/>
              </a:rPr>
              <a:t>Vandenbosch</a:t>
            </a:r>
            <a:r>
              <a:rPr lang="en-US" sz="1400" dirty="0" smtClean="0">
                <a:latin typeface="Times New Roman"/>
                <a:cs typeface="Times New Roman"/>
              </a:rPr>
              <a:t> and Huizenga) can be used over a wider range of excitation energies: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3312000"/>
            <a:ext cx="4670477" cy="31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00" y="2592000"/>
            <a:ext cx="3521583" cy="390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20001" y="2808000"/>
            <a:ext cx="49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k = 9.8 MeV and a = A/12 MeV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Möller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At. Data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Data Tables 39, 213 &amp; 59,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2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rate for SHE production</a:t>
            </a:r>
            <a:endParaRPr lang="en-US" dirty="0"/>
          </a:p>
        </p:txBody>
      </p:sp>
      <p:pic>
        <p:nvPicPr>
          <p:cNvPr id="14" name="Picture 4" descr="absorb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12795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98525" y="2211388"/>
            <a:ext cx="344488" cy="274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617663" y="2211388"/>
            <a:ext cx="522287" cy="274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altLang="de-DE" sz="1200" baseline="-2500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altLang="de-DE" sz="1200" smtClean="0">
                <a:solidFill>
                  <a:srgbClr val="000000"/>
                </a:solidFill>
                <a:latin typeface="Times New Roman" pitchFamily="18" charset="0"/>
              </a:rPr>
              <a:t>(x)</a:t>
            </a:r>
            <a:endParaRPr lang="en-US" altLang="de-DE" sz="1200" baseline="-25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98525" y="1440000"/>
            <a:ext cx="316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·10</a:t>
            </a:r>
            <a:r>
              <a:rPr lang="en-US" sz="1200" baseline="30000" dirty="0" smtClean="0">
                <a:latin typeface="Times New Roman"/>
                <a:cs typeface="Times New Roman"/>
              </a:rPr>
              <a:t>12</a:t>
            </a:r>
            <a:r>
              <a:rPr lang="en-US" sz="1200" dirty="0" smtClean="0">
                <a:latin typeface="Times New Roman"/>
                <a:cs typeface="Times New Roman"/>
              </a:rPr>
              <a:t>/s projectiles → </a:t>
            </a:r>
            <a:r>
              <a:rPr lang="en-US" sz="1200" baseline="30000" dirty="0" smtClean="0">
                <a:latin typeface="Times New Roman"/>
                <a:cs typeface="Times New Roman"/>
              </a:rPr>
              <a:t>208</a:t>
            </a:r>
            <a:r>
              <a:rPr lang="en-US" sz="1200" dirty="0" smtClean="0">
                <a:latin typeface="Times New Roman"/>
                <a:cs typeface="Times New Roman"/>
              </a:rPr>
              <a:t>Pb target (0.5 mg/cm</a:t>
            </a:r>
            <a:r>
              <a:rPr lang="en-US" sz="1200" baseline="30000" dirty="0" smtClean="0">
                <a:latin typeface="Times New Roman"/>
                <a:cs typeface="Times New Roman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2520000" y="1980000"/>
                <a:ext cx="3916072" cy="3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≅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1980000"/>
                <a:ext cx="3916072" cy="3287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2520000" y="2520000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208g   ≡ 6.02·10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atoms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0.5mg ≡ 1.45·10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atoms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99592" y="3240000"/>
            <a:ext cx="3005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luminosity: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latin typeface="Times New Roman"/>
                <a:cs typeface="Times New Roman"/>
              </a:rPr>
              <a:t>·N</a:t>
            </a:r>
            <a:r>
              <a:rPr lang="en-US" sz="1400" baseline="-25000" dirty="0" err="1" smtClean="0"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latin typeface="Times New Roman"/>
                <a:cs typeface="Times New Roman"/>
              </a:rPr>
              <a:t> = 2.9·10</a:t>
            </a:r>
            <a:r>
              <a:rPr lang="en-US" sz="1400" baseline="30000" dirty="0" smtClean="0">
                <a:latin typeface="Times New Roman"/>
                <a:cs typeface="Times New Roman"/>
              </a:rPr>
              <a:t>30</a:t>
            </a:r>
            <a:r>
              <a:rPr lang="en-US" sz="1400" dirty="0" smtClean="0">
                <a:latin typeface="Times New Roman"/>
                <a:cs typeface="Times New Roman"/>
              </a:rPr>
              <a:t> [s</a:t>
            </a:r>
            <a:r>
              <a:rPr lang="en-US" sz="1400" baseline="30000" dirty="0" smtClean="0">
                <a:latin typeface="Times New Roman"/>
                <a:cs typeface="Times New Roman"/>
              </a:rPr>
              <a:t>-1</a:t>
            </a:r>
            <a:r>
              <a:rPr lang="en-US" sz="1400" dirty="0" smtClean="0">
                <a:latin typeface="Times New Roman"/>
                <a:cs typeface="Times New Roman"/>
              </a:rPr>
              <a:t>cm</a:t>
            </a:r>
            <a:r>
              <a:rPr lang="en-US" sz="1400" baseline="30000" dirty="0" smtClean="0">
                <a:latin typeface="Times New Roman"/>
                <a:cs typeface="Times New Roman"/>
              </a:rPr>
              <a:t>-2</a:t>
            </a:r>
            <a:r>
              <a:rPr lang="en-US" sz="1400" dirty="0" smtClean="0">
                <a:latin typeface="Times New Roman"/>
                <a:cs typeface="Times New Roman"/>
              </a:rPr>
              <a:t>]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SHIP transmission: </a:t>
            </a:r>
            <a:r>
              <a:rPr lang="el-GR" sz="1400" dirty="0" smtClean="0">
                <a:latin typeface="Times New Roman"/>
                <a:cs typeface="Times New Roman"/>
              </a:rPr>
              <a:t>ε</a:t>
            </a:r>
            <a:r>
              <a:rPr lang="de-DE" sz="1400" dirty="0" smtClean="0">
                <a:latin typeface="Times New Roman"/>
                <a:cs typeface="Times New Roman"/>
              </a:rPr>
              <a:t> = 40%</a:t>
            </a:r>
          </a:p>
          <a:p>
            <a:r>
              <a:rPr lang="de-DE" sz="1400" dirty="0" err="1" smtClean="0">
                <a:latin typeface="Times New Roman"/>
                <a:cs typeface="Times New Roman"/>
              </a:rPr>
              <a:t>cross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latin typeface="Times New Roman"/>
                <a:cs typeface="Times New Roman"/>
              </a:rPr>
              <a:t>section</a:t>
            </a:r>
            <a:r>
              <a:rPr lang="de-DE" sz="1400" dirty="0" smtClean="0">
                <a:latin typeface="Times New Roman"/>
                <a:cs typeface="Times New Roman"/>
              </a:rPr>
              <a:t>: </a:t>
            </a:r>
            <a:r>
              <a:rPr lang="el-GR" sz="1400" dirty="0" smtClean="0">
                <a:latin typeface="Times New Roman"/>
                <a:cs typeface="Times New Roman"/>
              </a:rPr>
              <a:t>σ</a:t>
            </a:r>
            <a:r>
              <a:rPr lang="de-DE" sz="1400" dirty="0" smtClean="0">
                <a:latin typeface="Times New Roman"/>
                <a:cs typeface="Times New Roman"/>
              </a:rPr>
              <a:t> = 1 [</a:t>
            </a:r>
            <a:r>
              <a:rPr lang="de-DE" sz="1400" dirty="0" err="1" smtClean="0">
                <a:latin typeface="Times New Roman"/>
                <a:cs typeface="Times New Roman"/>
              </a:rPr>
              <a:t>pb</a:t>
            </a:r>
            <a:r>
              <a:rPr lang="de-DE" sz="1400" dirty="0" smtClean="0">
                <a:latin typeface="Times New Roman"/>
                <a:cs typeface="Times New Roman"/>
              </a:rPr>
              <a:t>] = 10</a:t>
            </a:r>
            <a:r>
              <a:rPr lang="de-DE" sz="1400" baseline="30000" dirty="0" smtClean="0">
                <a:latin typeface="Times New Roman"/>
                <a:cs typeface="Times New Roman"/>
              </a:rPr>
              <a:t>-36</a:t>
            </a:r>
            <a:r>
              <a:rPr lang="de-DE" sz="1400" dirty="0" smtClean="0">
                <a:latin typeface="Times New Roman"/>
                <a:cs typeface="Times New Roman"/>
              </a:rPr>
              <a:t> [cm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r>
              <a:rPr lang="de-DE" sz="1400" dirty="0" smtClean="0">
                <a:latin typeface="Times New Roman"/>
                <a:cs typeface="Times New Roman"/>
              </a:rPr>
              <a:t>]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900000" y="4320000"/>
            <a:ext cx="3454792" cy="307777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rate: 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·N</a:t>
            </a:r>
            <a:r>
              <a:rPr lang="en-US" sz="1400" baseline="-250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·</a:t>
            </a:r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ε·σ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1·10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-6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[s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-1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] = 0.1 [d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-1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]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22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80"/>
            <a:ext cx="9184386" cy="7034022"/>
          </a:xfrm>
          <a:prstGeom prst="rect">
            <a:avLst/>
          </a:prstGeom>
        </p:spPr>
      </p:pic>
      <p:pic>
        <p:nvPicPr>
          <p:cNvPr id="12" name="Picture 5" descr="shi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809745"/>
            <a:ext cx="3509963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4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85799" y="1330424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 products are slower than scattered or transfer particles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600" b="0" i="0" u="none" strike="noStrike" kern="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E- and B-field</a:t>
            </a:r>
            <a:r>
              <a:rPr kumimoji="0" lang="en-US" altLang="de-DE" sz="1600" b="0" i="0" u="none" strike="noStrike" kern="0" cap="none" spc="0" normalizeH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are perpendicular to each other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 descr="shipe-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536278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ship_gesam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695278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576888" y="3933403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6588125" y="3240000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080000" y="6120000"/>
            <a:ext cx="4252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electric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deflectors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±330 kV    dipole magnets: 0.7 T 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1080000" y="2016000"/>
                <a:ext cx="2358081" cy="33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016000"/>
                <a:ext cx="2358081" cy="339773"/>
              </a:xfrm>
              <a:prstGeom prst="rect">
                <a:avLst/>
              </a:prstGeom>
              <a:blipFill rotWithShape="1">
                <a:blip r:embed="rId5"/>
                <a:stretch>
                  <a:fillRect t="-81818" b="-1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080000" y="2520000"/>
                <a:ext cx="2867323" cy="324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𝑒</m:t>
                      </m:r>
                      <m:r>
                        <a:rPr lang="de-DE" sz="1400" b="0" i="1" smtClean="0">
                          <a:latin typeface="Cambria Math"/>
                        </a:rPr>
                        <m:t>.</m:t>
                      </m:r>
                      <m:r>
                        <a:rPr lang="de-DE" sz="1400" b="0" i="1" smtClean="0">
                          <a:latin typeface="Cambria Math"/>
                        </a:rPr>
                        <m:t>𝑞</m:t>
                      </m:r>
                      <m:r>
                        <a:rPr lang="de-DE" sz="1400" b="0" i="1" smtClean="0">
                          <a:latin typeface="Cambria Math"/>
                        </a:rPr>
                        <m:t>.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≈10.3%   →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≈2.2%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520000"/>
                <a:ext cx="2867323" cy="3243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080000" y="3420000"/>
                <a:ext cx="1485215" cy="613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420000"/>
                <a:ext cx="1485215" cy="61382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1080000" y="4140000"/>
                <a:ext cx="1651798" cy="719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140000"/>
                <a:ext cx="1651798" cy="7192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080000" y="5040000"/>
                <a:ext cx="2442400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𝑚𝑎𝑔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𝑒𝑙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040000"/>
                <a:ext cx="2442400" cy="391902"/>
              </a:xfrm>
              <a:prstGeom prst="rect">
                <a:avLst/>
              </a:prstGeom>
              <a:blipFill rotWithShape="1"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527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dirty="0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685799" y="1330424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choice of E and B determines the transmitted velocity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rejected beam will be stopped on a cooled Cu plate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2" descr="shipe-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536278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ship_gesam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695278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5576888" y="3933403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V="1">
            <a:off x="6588125" y="3240000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1440000" y="2088000"/>
                <a:ext cx="834011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𝑣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2088000"/>
                <a:ext cx="834011" cy="6090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6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SHIP</a:t>
            </a:r>
            <a:r>
              <a:rPr lang="en-US" dirty="0"/>
              <a:t> </a:t>
            </a:r>
            <a:r>
              <a:rPr lang="en-US" dirty="0" smtClean="0"/>
              <a:t>– stop detector</a:t>
            </a:r>
            <a:endParaRPr lang="en-US" dirty="0"/>
          </a:p>
        </p:txBody>
      </p:sp>
      <p:pic>
        <p:nvPicPr>
          <p:cNvPr id="47" name="Picture 38" descr="det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8" y="908720"/>
            <a:ext cx="2644140" cy="37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39"/>
          <p:cNvSpPr>
            <a:spLocks noChangeArrowheads="1"/>
          </p:cNvSpPr>
          <p:nvPr/>
        </p:nvSpPr>
        <p:spPr bwMode="auto">
          <a:xfrm>
            <a:off x="0" y="4830314"/>
            <a:ext cx="4894263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</a:rPr>
              <a:t>position sensitive Silicon detector determines the position an energy of SHE and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... </a:t>
            </a:r>
            <a:endParaRPr lang="el-GR" altLang="de-DE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area: 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27</a:t>
            </a:r>
            <a:r>
              <a:rPr lang="en-US" altLang="de-DE" sz="1000" baseline="-4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*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87mm</a:t>
            </a:r>
            <a:r>
              <a:rPr lang="en-US" altLang="de-DE" sz="1000" baseline="30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 thickness: 0.3mm, 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16 strips</a:t>
            </a: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          energy resolution 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E=18-20 </a:t>
            </a:r>
            <a:r>
              <a:rPr lang="de-DE" altLang="de-DE" sz="1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@ E</a:t>
            </a:r>
            <a:r>
              <a:rPr lang="el-GR" altLang="de-DE" sz="10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 6MeV (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cooling 260K) </a:t>
            </a:r>
            <a:endParaRPr lang="de-DE" altLang="de-DE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position resolution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x=0.3mm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(FWHM)</a:t>
            </a: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 rot="5400000">
            <a:off x="6153944" y="1435894"/>
            <a:ext cx="865187" cy="2232025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0" name="Line 6"/>
          <p:cNvSpPr>
            <a:spLocks noChangeShapeType="1"/>
          </p:cNvSpPr>
          <p:nvPr/>
        </p:nvSpPr>
        <p:spPr bwMode="auto">
          <a:xfrm>
            <a:off x="5541963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>
            <a:off x="5686425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>
            <a:off x="5830888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>
            <a:off x="5973763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10"/>
          <p:cNvSpPr>
            <a:spLocks noChangeShapeType="1"/>
          </p:cNvSpPr>
          <p:nvPr/>
        </p:nvSpPr>
        <p:spPr bwMode="auto">
          <a:xfrm>
            <a:off x="6118225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6262688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12"/>
          <p:cNvSpPr>
            <a:spLocks noChangeShapeType="1"/>
          </p:cNvSpPr>
          <p:nvPr/>
        </p:nvSpPr>
        <p:spPr bwMode="auto">
          <a:xfrm>
            <a:off x="6405563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>
            <a:off x="6550025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6694488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15"/>
          <p:cNvSpPr>
            <a:spLocks noChangeShapeType="1"/>
          </p:cNvSpPr>
          <p:nvPr/>
        </p:nvSpPr>
        <p:spPr bwMode="auto">
          <a:xfrm>
            <a:off x="6838950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16"/>
          <p:cNvSpPr>
            <a:spLocks noChangeShapeType="1"/>
          </p:cNvSpPr>
          <p:nvPr/>
        </p:nvSpPr>
        <p:spPr bwMode="auto">
          <a:xfrm>
            <a:off x="6981825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17"/>
          <p:cNvSpPr>
            <a:spLocks noChangeShapeType="1"/>
          </p:cNvSpPr>
          <p:nvPr/>
        </p:nvSpPr>
        <p:spPr bwMode="auto">
          <a:xfrm>
            <a:off x="7126288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18"/>
          <p:cNvSpPr>
            <a:spLocks noChangeShapeType="1"/>
          </p:cNvSpPr>
          <p:nvPr/>
        </p:nvSpPr>
        <p:spPr bwMode="auto">
          <a:xfrm>
            <a:off x="7270750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19"/>
          <p:cNvSpPr>
            <a:spLocks noChangeShapeType="1"/>
          </p:cNvSpPr>
          <p:nvPr/>
        </p:nvSpPr>
        <p:spPr bwMode="auto">
          <a:xfrm>
            <a:off x="7702550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0"/>
          <p:cNvSpPr>
            <a:spLocks noChangeShapeType="1"/>
          </p:cNvSpPr>
          <p:nvPr/>
        </p:nvSpPr>
        <p:spPr bwMode="auto">
          <a:xfrm>
            <a:off x="7558088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7413625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5541963" y="2192338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5541963" y="2335213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>
            <a:off x="5541963" y="2479675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5541963" y="2624138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541963" y="2768600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27"/>
          <p:cNvSpPr>
            <a:spLocks noChangeShapeType="1"/>
          </p:cNvSpPr>
          <p:nvPr/>
        </p:nvSpPr>
        <p:spPr bwMode="auto">
          <a:xfrm>
            <a:off x="5541963" y="2911475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5397500" y="2119313"/>
            <a:ext cx="2519363" cy="865187"/>
          </a:xfrm>
          <a:prstGeom prst="ellipse">
            <a:avLst/>
          </a:prstGeom>
          <a:solidFill>
            <a:srgbClr val="FFFF00">
              <a:alpha val="3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Oval 30"/>
          <p:cNvSpPr>
            <a:spLocks noChangeArrowheads="1"/>
          </p:cNvSpPr>
          <p:nvPr/>
        </p:nvSpPr>
        <p:spPr bwMode="auto">
          <a:xfrm>
            <a:off x="1760538" y="6484938"/>
            <a:ext cx="144462" cy="1428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" name="Group 32"/>
          <p:cNvGrpSpPr>
            <a:grpSpLocks noChangeAspect="1"/>
          </p:cNvGrpSpPr>
          <p:nvPr/>
        </p:nvGrpSpPr>
        <p:grpSpPr bwMode="auto">
          <a:xfrm>
            <a:off x="7005638" y="1795463"/>
            <a:ext cx="877887" cy="754062"/>
            <a:chOff x="4422" y="1842"/>
            <a:chExt cx="363" cy="499"/>
          </a:xfrm>
        </p:grpSpPr>
        <p:sp>
          <p:nvSpPr>
            <p:cNvPr id="77" name="Freeform 33"/>
            <p:cNvSpPr>
              <a:spLocks noChangeAspect="1"/>
            </p:cNvSpPr>
            <p:nvPr/>
          </p:nvSpPr>
          <p:spPr bwMode="auto">
            <a:xfrm>
              <a:off x="4422" y="2024"/>
              <a:ext cx="363" cy="317"/>
            </a:xfrm>
            <a:custGeom>
              <a:avLst/>
              <a:gdLst>
                <a:gd name="T0" fmla="*/ 0 w 363"/>
                <a:gd name="T1" fmla="*/ 317 h 317"/>
                <a:gd name="T2" fmla="*/ 182 w 363"/>
                <a:gd name="T3" fmla="*/ 227 h 317"/>
                <a:gd name="T4" fmla="*/ 182 w 363"/>
                <a:gd name="T5" fmla="*/ 91 h 317"/>
                <a:gd name="T6" fmla="*/ 363 w 363"/>
                <a:gd name="T7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317">
                  <a:moveTo>
                    <a:pt x="0" y="317"/>
                  </a:moveTo>
                  <a:cubicBezTo>
                    <a:pt x="76" y="290"/>
                    <a:pt x="152" y="264"/>
                    <a:pt x="182" y="227"/>
                  </a:cubicBezTo>
                  <a:cubicBezTo>
                    <a:pt x="212" y="190"/>
                    <a:pt x="152" y="129"/>
                    <a:pt x="182" y="91"/>
                  </a:cubicBezTo>
                  <a:cubicBezTo>
                    <a:pt x="212" y="53"/>
                    <a:pt x="333" y="15"/>
                    <a:pt x="363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34"/>
            <p:cNvSpPr>
              <a:spLocks noChangeAspect="1" noChangeShapeType="1"/>
            </p:cNvSpPr>
            <p:nvPr/>
          </p:nvSpPr>
          <p:spPr bwMode="auto">
            <a:xfrm flipV="1">
              <a:off x="4785" y="1842"/>
              <a:ext cx="0" cy="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6981825" y="2551113"/>
            <a:ext cx="287338" cy="287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36"/>
          <p:cNvSpPr txBox="1">
            <a:spLocks noChangeArrowheads="1"/>
          </p:cNvSpPr>
          <p:nvPr/>
        </p:nvSpPr>
        <p:spPr bwMode="auto">
          <a:xfrm>
            <a:off x="7902575" y="1450975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2400" b="1">
                <a:solidFill>
                  <a:srgbClr val="FF0000"/>
                </a:solidFill>
                <a:cs typeface="Times New Roman" pitchFamily="18" charset="0"/>
              </a:rPr>
              <a:t>γ</a:t>
            </a:r>
          </a:p>
        </p:txBody>
      </p:sp>
      <p:sp>
        <p:nvSpPr>
          <p:cNvPr id="81" name="Text Box 37"/>
          <p:cNvSpPr txBox="1">
            <a:spLocks noChangeArrowheads="1"/>
          </p:cNvSpPr>
          <p:nvPr/>
        </p:nvSpPr>
        <p:spPr bwMode="auto">
          <a:xfrm>
            <a:off x="7321550" y="3001963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1800" b="1">
                <a:solidFill>
                  <a:srgbClr val="000000"/>
                </a:solidFill>
                <a:cs typeface="Times New Roman" pitchFamily="18" charset="0"/>
              </a:rPr>
              <a:t>α</a:t>
            </a:r>
            <a:r>
              <a:rPr lang="en-US" altLang="de-DE" sz="1800" b="1">
                <a:solidFill>
                  <a:srgbClr val="000000"/>
                </a:solidFill>
                <a:cs typeface="Arial" charset="0"/>
              </a:rPr>
              <a:t> (</a:t>
            </a:r>
            <a:r>
              <a:rPr lang="el-GR" altLang="de-DE" sz="1800" b="1">
                <a:solidFill>
                  <a:srgbClr val="000000"/>
                </a:solidFill>
                <a:cs typeface="Arial" charset="0"/>
              </a:rPr>
              <a:t>Δ</a:t>
            </a:r>
            <a:r>
              <a:rPr lang="es-ES" altLang="de-DE" sz="1800" b="1">
                <a:solidFill>
                  <a:srgbClr val="000000"/>
                </a:solidFill>
                <a:cs typeface="Arial" charset="0"/>
              </a:rPr>
              <a:t>E signal)</a:t>
            </a:r>
            <a:endParaRPr lang="el-GR" altLang="de-DE" sz="1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" name="Text Box 29"/>
          <p:cNvSpPr txBox="1">
            <a:spLocks noChangeArrowheads="1"/>
          </p:cNvSpPr>
          <p:nvPr/>
        </p:nvSpPr>
        <p:spPr bwMode="auto">
          <a:xfrm>
            <a:off x="5220000" y="3993122"/>
            <a:ext cx="3172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SHE will be measured in a pixel</a:t>
            </a:r>
          </a:p>
        </p:txBody>
      </p:sp>
      <p:sp>
        <p:nvSpPr>
          <p:cNvPr id="83" name="Text Box 31"/>
          <p:cNvSpPr txBox="1">
            <a:spLocks noChangeArrowheads="1"/>
          </p:cNvSpPr>
          <p:nvPr/>
        </p:nvSpPr>
        <p:spPr bwMode="auto">
          <a:xfrm>
            <a:off x="5220000" y="4713122"/>
            <a:ext cx="3962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Wait for the emission of an </a:t>
            </a:r>
            <a:r>
              <a:rPr lang="el-GR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en-US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-particle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or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l-GR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en-US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el-GR" altLang="de-DE" sz="1400" dirty="0" smtClean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correlation method: implantation and decay event in the same pixel</a:t>
            </a:r>
          </a:p>
        </p:txBody>
      </p:sp>
    </p:spTree>
    <p:extLst>
      <p:ext uri="{BB962C8B-B14F-4D97-AF65-F5344CB8AC3E}">
        <p14:creationId xmlns:p14="http://schemas.microsoft.com/office/powerpoint/2010/main" val="32887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93642E-7 L 0.57083 -0.583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-291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9" grpId="0" animBg="1"/>
      <p:bldP spid="8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and identification of heavy elements with SHIP</a:t>
            </a:r>
            <a:endParaRPr lang="en-US" dirty="0"/>
          </a:p>
        </p:txBody>
      </p:sp>
      <p:grpSp>
        <p:nvGrpSpPr>
          <p:cNvPr id="49" name="Group 1013"/>
          <p:cNvGrpSpPr>
            <a:grpSpLocks/>
          </p:cNvGrpSpPr>
          <p:nvPr/>
        </p:nvGrpSpPr>
        <p:grpSpPr bwMode="auto">
          <a:xfrm>
            <a:off x="4329113" y="4179863"/>
            <a:ext cx="2438400" cy="1868488"/>
            <a:chOff x="2591" y="2814"/>
            <a:chExt cx="1536" cy="1177"/>
          </a:xfrm>
        </p:grpSpPr>
        <p:sp>
          <p:nvSpPr>
            <p:cNvPr id="50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52" name="Group 1016"/>
          <p:cNvGrpSpPr>
            <a:grpSpLocks/>
          </p:cNvGrpSpPr>
          <p:nvPr/>
        </p:nvGrpSpPr>
        <p:grpSpPr bwMode="auto">
          <a:xfrm>
            <a:off x="4406900" y="1846238"/>
            <a:ext cx="4721225" cy="4587875"/>
            <a:chOff x="2640" y="1344"/>
            <a:chExt cx="2974" cy="2890"/>
          </a:xfrm>
        </p:grpSpPr>
        <p:sp>
          <p:nvSpPr>
            <p:cNvPr id="53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8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9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0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67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68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69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70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71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73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74" name="Rectangle 1038"/>
          <p:cNvSpPr>
            <a:spLocks noChangeArrowheads="1"/>
          </p:cNvSpPr>
          <p:nvPr/>
        </p:nvSpPr>
        <p:spPr bwMode="auto">
          <a:xfrm>
            <a:off x="8232775" y="1846238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1039"/>
          <p:cNvGrpSpPr>
            <a:grpSpLocks/>
          </p:cNvGrpSpPr>
          <p:nvPr/>
        </p:nvGrpSpPr>
        <p:grpSpPr bwMode="auto">
          <a:xfrm>
            <a:off x="368300" y="855638"/>
            <a:ext cx="3529013" cy="1192213"/>
            <a:chOff x="96" y="720"/>
            <a:chExt cx="2223" cy="751"/>
          </a:xfrm>
        </p:grpSpPr>
        <p:sp>
          <p:nvSpPr>
            <p:cNvPr id="76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7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78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80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29" name="Clip" r:id="rId4" imgW="142555" imgH="142555" progId="MS_ClipArt_Gallery.2">
                        <p:embed/>
                      </p:oleObj>
                    </mc:Choice>
                    <mc:Fallback>
                      <p:oleObj name="Clip" r:id="rId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30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31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32" name="Clip" r:id="rId8" imgW="142555" imgH="142555" progId="MS_ClipArt_Gallery.2">
                        <p:embed/>
                      </p:oleObj>
                    </mc:Choice>
                    <mc:Fallback>
                      <p:oleObj name="Clip" r:id="rId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33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34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35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36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37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38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39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40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41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42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43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44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45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46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47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48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49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50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51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52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53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54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55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56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57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58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59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60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61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62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63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64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6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65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7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66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67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9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68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0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69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70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2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71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3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72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4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73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5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74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6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75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7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76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8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77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9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78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0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79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1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80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2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81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3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82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4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83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5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84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6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85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7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86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8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87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9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88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89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90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91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92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93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94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95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96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97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98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599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600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601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602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603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9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55" name="Group 1119"/>
          <p:cNvGrpSpPr>
            <a:grpSpLocks/>
          </p:cNvGrpSpPr>
          <p:nvPr/>
        </p:nvGrpSpPr>
        <p:grpSpPr bwMode="auto">
          <a:xfrm>
            <a:off x="1038225" y="1154088"/>
            <a:ext cx="620713" cy="868363"/>
            <a:chOff x="518" y="908"/>
            <a:chExt cx="391" cy="547"/>
          </a:xfrm>
        </p:grpSpPr>
        <p:grpSp>
          <p:nvGrpSpPr>
            <p:cNvPr id="156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58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4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5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6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7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8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9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10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11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12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13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14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15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16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17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18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19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20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21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22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23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24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25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26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27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28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29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30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31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32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33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34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35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36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37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38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39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40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41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42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43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44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45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46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47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48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49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50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51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52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53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54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55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56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57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58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59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60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61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62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63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64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65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66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67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68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69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70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71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72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73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74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75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76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77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78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79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80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81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82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83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84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85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86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87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88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89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90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91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92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93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94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95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96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97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98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99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00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01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02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03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04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05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06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07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08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09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10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11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12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13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14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15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16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17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18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19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20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21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22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23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24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25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26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27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28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29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0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1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2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3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4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5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6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7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8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9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0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1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2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3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4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5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6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7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8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9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50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51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52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53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54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55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56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57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58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59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0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1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2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3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4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5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6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7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8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9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70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71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72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73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74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75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76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77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78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79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80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81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82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83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84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85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86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87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88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89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90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91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92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93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94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95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96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97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98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99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00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5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01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6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02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7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03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8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04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9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05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0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06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1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07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2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08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3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09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4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0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5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1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6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2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7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3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8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4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9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5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0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6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1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7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2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8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3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19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4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20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5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21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6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22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7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23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24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25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0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26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1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27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2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28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3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29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4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30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5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31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6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32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7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33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8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34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9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35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0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36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1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37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2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38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3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39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4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40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5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41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6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42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7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43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8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44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7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99" name="Group 1363"/>
          <p:cNvGrpSpPr>
            <a:grpSpLocks/>
          </p:cNvGrpSpPr>
          <p:nvPr/>
        </p:nvGrpSpPr>
        <p:grpSpPr bwMode="auto">
          <a:xfrm>
            <a:off x="1595438" y="1160438"/>
            <a:ext cx="1143000" cy="439738"/>
            <a:chOff x="869" y="912"/>
            <a:chExt cx="720" cy="277"/>
          </a:xfrm>
        </p:grpSpPr>
        <p:grpSp>
          <p:nvGrpSpPr>
            <p:cNvPr id="400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402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45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45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46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47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48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49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50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51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52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53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54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55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56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57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58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59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60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61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62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63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64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65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66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67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68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69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70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71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72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73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74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75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76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77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78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79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80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81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82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83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84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85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86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87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88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89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90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91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92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93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94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95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96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97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98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99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00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01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02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03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04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05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06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07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08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09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10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11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12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13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14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15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16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17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18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19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03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404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20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21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22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23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24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25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26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27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28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29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30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31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32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33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34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35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36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37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38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39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40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41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42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43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44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45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46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47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48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49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50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51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52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53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54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55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56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57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58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59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60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61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62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63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64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65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66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67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68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69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70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71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72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73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74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75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76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77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78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79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80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81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82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83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84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85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86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87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88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89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90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91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92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93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94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95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96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97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98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999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00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01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02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03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04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05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06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07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08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09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10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11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12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13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14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15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16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17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18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19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20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21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22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23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24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25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26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27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28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29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30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31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32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33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34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35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36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37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38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39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40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41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42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43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44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45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46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47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48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49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50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51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52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53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54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55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56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57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58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59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60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61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62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63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64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65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66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67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68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69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70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71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72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73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74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75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76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77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78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79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80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81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82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83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84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85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86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87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88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89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90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91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92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93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94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95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96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97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98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099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00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01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02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03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04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05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06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07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08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09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10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11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12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13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14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15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16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17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18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19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20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21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22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23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24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25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26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27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28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29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30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31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32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33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34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35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36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37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38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39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40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41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42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43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44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45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46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47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48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49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50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51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52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53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54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55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56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57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58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59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60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401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720" name="Group 1684"/>
          <p:cNvGrpSpPr>
            <a:grpSpLocks/>
          </p:cNvGrpSpPr>
          <p:nvPr/>
        </p:nvGrpSpPr>
        <p:grpSpPr bwMode="auto">
          <a:xfrm>
            <a:off x="2862263" y="855638"/>
            <a:ext cx="1081087" cy="1173163"/>
            <a:chOff x="1667" y="720"/>
            <a:chExt cx="681" cy="739"/>
          </a:xfrm>
        </p:grpSpPr>
        <p:sp>
          <p:nvSpPr>
            <p:cNvPr id="721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22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723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726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61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62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63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64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65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66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67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68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69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70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71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72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73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74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75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76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77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78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79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80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81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82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83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84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85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86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87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88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89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90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91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92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93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94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95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96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97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98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199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00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01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02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03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04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05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06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07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08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09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10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11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12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13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14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15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16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17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18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19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20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21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22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23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24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25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26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27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28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29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30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31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32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33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34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35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36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37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38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39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40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41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42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43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44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45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46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47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48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49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50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51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52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53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54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55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56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57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58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59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60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61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62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63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64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65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66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67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68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69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70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71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72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73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74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75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76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77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78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79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80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81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82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83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84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85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86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87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88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89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90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91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92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93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94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95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96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97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98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299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00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01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02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03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04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05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06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07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08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09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10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11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12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13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14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15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16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17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18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19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20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21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22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23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24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25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26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27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28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29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30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31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32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33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34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35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36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37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38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39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40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41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42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43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44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45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46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47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48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49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50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51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52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53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54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55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56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57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58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59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60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61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62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63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64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65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66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67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68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69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70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71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72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73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74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75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76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77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78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79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80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81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82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83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84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85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86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87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88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89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90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91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92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93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94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95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96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97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98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399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00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01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02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03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04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05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06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07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08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09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10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11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12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13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14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15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16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17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18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19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20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21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22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23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24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25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26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27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28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29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30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31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32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8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33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9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34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0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35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1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36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2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37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3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38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4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39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5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40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6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41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7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42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8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43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9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44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0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45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1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46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2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47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3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48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4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49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5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50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6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51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7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52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8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53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9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54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0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55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1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56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2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57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3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58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4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59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5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60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6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61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7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62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8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63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9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64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0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65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1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66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2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67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3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68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4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69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5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0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6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1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7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2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8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3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9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4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0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5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1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6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24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725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1042" name="Text Box 2006"/>
          <p:cNvSpPr txBox="1">
            <a:spLocks noChangeArrowheads="1"/>
          </p:cNvSpPr>
          <p:nvPr/>
        </p:nvSpPr>
        <p:spPr bwMode="auto">
          <a:xfrm>
            <a:off x="504000" y="4741838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3" name="Group 2009"/>
          <p:cNvGrpSpPr>
            <a:grpSpLocks/>
          </p:cNvGrpSpPr>
          <p:nvPr/>
        </p:nvGrpSpPr>
        <p:grpSpPr bwMode="auto">
          <a:xfrm>
            <a:off x="1458913" y="620688"/>
            <a:ext cx="6224587" cy="3968750"/>
            <a:chOff x="783" y="572"/>
            <a:chExt cx="3921" cy="2500"/>
          </a:xfrm>
        </p:grpSpPr>
        <p:graphicFrame>
          <p:nvGraphicFramePr>
            <p:cNvPr id="1044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77" name="CorelDRAW" r:id="rId954" imgW="6780886" imgH="4368394" progId="CorelDRAW.Graphic.9">
                    <p:embed/>
                  </p:oleObj>
                </mc:Choice>
                <mc:Fallback>
                  <p:oleObj name="CorelDRAW" r:id="rId954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46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7" name="Textfeld 1046"/>
              <p:cNvSpPr txBox="1"/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47" name="Textfeld 10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blipFill rotWithShape="1">
                <a:blip r:embed="rId956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523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 autoUpdateAnimBg="0"/>
      <p:bldP spid="1042" grpId="0" autoUpdateAnimBg="0"/>
      <p:bldP spid="10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Periodic table of the elements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Dmitri Mendeleev (1869)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11999"/>
            <a:ext cx="7680008" cy="58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43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and identification of heavy elements with SHIP</a:t>
            </a:r>
            <a:endParaRPr lang="en-US" dirty="0"/>
          </a:p>
        </p:txBody>
      </p:sp>
      <p:grpSp>
        <p:nvGrpSpPr>
          <p:cNvPr id="1048" name="Group 1013"/>
          <p:cNvGrpSpPr>
            <a:grpSpLocks/>
          </p:cNvGrpSpPr>
          <p:nvPr/>
        </p:nvGrpSpPr>
        <p:grpSpPr bwMode="auto">
          <a:xfrm>
            <a:off x="4329113" y="4179863"/>
            <a:ext cx="2438400" cy="1868488"/>
            <a:chOff x="2591" y="2814"/>
            <a:chExt cx="1536" cy="1177"/>
          </a:xfrm>
        </p:grpSpPr>
        <p:sp>
          <p:nvSpPr>
            <p:cNvPr id="1049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0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1051" name="Group 1016"/>
          <p:cNvGrpSpPr>
            <a:grpSpLocks/>
          </p:cNvGrpSpPr>
          <p:nvPr/>
        </p:nvGrpSpPr>
        <p:grpSpPr bwMode="auto">
          <a:xfrm>
            <a:off x="4406900" y="1846238"/>
            <a:ext cx="4721225" cy="4587875"/>
            <a:chOff x="2640" y="1344"/>
            <a:chExt cx="2974" cy="2890"/>
          </a:xfrm>
        </p:grpSpPr>
        <p:sp>
          <p:nvSpPr>
            <p:cNvPr id="1052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3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4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5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6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7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8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9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0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1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2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3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4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5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1066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1067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1068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1069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1070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1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1072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1073" name="Rectangle 1038"/>
          <p:cNvSpPr>
            <a:spLocks noChangeArrowheads="1"/>
          </p:cNvSpPr>
          <p:nvPr/>
        </p:nvSpPr>
        <p:spPr bwMode="auto">
          <a:xfrm>
            <a:off x="8232775" y="1846238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74" name="Group 1039"/>
          <p:cNvGrpSpPr>
            <a:grpSpLocks/>
          </p:cNvGrpSpPr>
          <p:nvPr/>
        </p:nvGrpSpPr>
        <p:grpSpPr bwMode="auto">
          <a:xfrm>
            <a:off x="368300" y="855638"/>
            <a:ext cx="3529013" cy="1192213"/>
            <a:chOff x="96" y="720"/>
            <a:chExt cx="2223" cy="751"/>
          </a:xfrm>
        </p:grpSpPr>
        <p:sp>
          <p:nvSpPr>
            <p:cNvPr id="1075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076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1077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1079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53" name="Clip" r:id="rId4" imgW="142555" imgH="142555" progId="MS_ClipArt_Gallery.2">
                        <p:embed/>
                      </p:oleObj>
                    </mc:Choice>
                    <mc:Fallback>
                      <p:oleObj name="Clip" r:id="rId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0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54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1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55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2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56" name="Clip" r:id="rId8" imgW="142555" imgH="142555" progId="MS_ClipArt_Gallery.2">
                        <p:embed/>
                      </p:oleObj>
                    </mc:Choice>
                    <mc:Fallback>
                      <p:oleObj name="Clip" r:id="rId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3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57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4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58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5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59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6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0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7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1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8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2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9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3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0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4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1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5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2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6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3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7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4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8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5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69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6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0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7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1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8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2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9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3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0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4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1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5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2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6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3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7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4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8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5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9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6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0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7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1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8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2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9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3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0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4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1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5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2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6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3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7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4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8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5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9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6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0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7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1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8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2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9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3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0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4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1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5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2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6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3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7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4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8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5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9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6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0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7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1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8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2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9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3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0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4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1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5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2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6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3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7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4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8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5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9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6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0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7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1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8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2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9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3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0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4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1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5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2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6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3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7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4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8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5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9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6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0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7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1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8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2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9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3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0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4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1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5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2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6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3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7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078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154" name="Group 1119"/>
          <p:cNvGrpSpPr>
            <a:grpSpLocks/>
          </p:cNvGrpSpPr>
          <p:nvPr/>
        </p:nvGrpSpPr>
        <p:grpSpPr bwMode="auto">
          <a:xfrm>
            <a:off x="1038225" y="1154088"/>
            <a:ext cx="620713" cy="868363"/>
            <a:chOff x="518" y="908"/>
            <a:chExt cx="391" cy="547"/>
          </a:xfrm>
        </p:grpSpPr>
        <p:grpSp>
          <p:nvGrpSpPr>
            <p:cNvPr id="1155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157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28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8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29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9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30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0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31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1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32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2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33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3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34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4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35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5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36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6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37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7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38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8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39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9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40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0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41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1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42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2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43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3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44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4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45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5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46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6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47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7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48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8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49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9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0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0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1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1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2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2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3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3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4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4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5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5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6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6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7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7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8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8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9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9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0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0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1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1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2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3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4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5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5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6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6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7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7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8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8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9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9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0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0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1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1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2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2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3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3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4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4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5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6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6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7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7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8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8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9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9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80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0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81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1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82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2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83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3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84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4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85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5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86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6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87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7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88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8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89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9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90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0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91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1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92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2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93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3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94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4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95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5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96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6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97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7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98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8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99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9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00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0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01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1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02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2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03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3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04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4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05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5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06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6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07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7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08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8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09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9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10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0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11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1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12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2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13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3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14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4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15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5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16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6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17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7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18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8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19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9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20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0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21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1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22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2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23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3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24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4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25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5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26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6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27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7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28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8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29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9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30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0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31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1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32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2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33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3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34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4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35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5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36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6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37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7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38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8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39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9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40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0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41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1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42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2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43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3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44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4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45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5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46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6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47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7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48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8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49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9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50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0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51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1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52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2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53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3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54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4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55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5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56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6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57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7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58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8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59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9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0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0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1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1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2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2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3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3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4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4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5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5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6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6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7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7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8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8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9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9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0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0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1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1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2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2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3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3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4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4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5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5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6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6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7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7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8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8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9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9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0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0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1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1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2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2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3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3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4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4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5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5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6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6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7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7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8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8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9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9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90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0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91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1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92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2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93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3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94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4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95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5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96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6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97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7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98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8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99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9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00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0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01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1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02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2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03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3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04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4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05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5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06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6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07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7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08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8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09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9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10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0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11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1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12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2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13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3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14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4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15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5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16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6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17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7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18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8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19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9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20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0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21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1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22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2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23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3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24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4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25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5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26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6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27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7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28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8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29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9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30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0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31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1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32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2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33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3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34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4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35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5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36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6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37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7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38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8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39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9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40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0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41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1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42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2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43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3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44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4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45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5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46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6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47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7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48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8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49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9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50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0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51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1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52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2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53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3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54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4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55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5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56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6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57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7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58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8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59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9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60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0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61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1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62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2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63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3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64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4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65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5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66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6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67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7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68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56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1398" name="Group 1363"/>
          <p:cNvGrpSpPr>
            <a:grpSpLocks/>
          </p:cNvGrpSpPr>
          <p:nvPr/>
        </p:nvGrpSpPr>
        <p:grpSpPr bwMode="auto">
          <a:xfrm>
            <a:off x="1595438" y="1160438"/>
            <a:ext cx="1143000" cy="439738"/>
            <a:chOff x="869" y="912"/>
            <a:chExt cx="720" cy="277"/>
          </a:xfrm>
        </p:grpSpPr>
        <p:grpSp>
          <p:nvGrpSpPr>
            <p:cNvPr id="1399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1401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1644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69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5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70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6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71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7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72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8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73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9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74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0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75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1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76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2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77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3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78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4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79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5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80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6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81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7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82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8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83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9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84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0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85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1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86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2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87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3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88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4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89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5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90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6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91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7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92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8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93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9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94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0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95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1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96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2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97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3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98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4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899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5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00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6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01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7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02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8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03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9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04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0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05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1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06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2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07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3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08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4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09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5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10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6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11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7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12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8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13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9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14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0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15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1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16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2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17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3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18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4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19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5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20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6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21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7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22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8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23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9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24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0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25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1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26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2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27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3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28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4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29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5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30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6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31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7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32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8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33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9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34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0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35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1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36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2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37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3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38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4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39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5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0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6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1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7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2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8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3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402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1403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4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4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5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5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6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6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7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7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8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8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9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9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50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0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51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1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52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2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53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3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54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4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55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5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56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6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57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7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58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8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59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9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60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0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61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1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62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2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63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3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64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4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65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5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66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6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67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7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68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8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69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9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70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0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71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1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72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2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73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3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74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4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75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5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76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6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77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7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78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8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79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9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80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0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81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1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82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2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83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3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84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4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85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5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86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6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87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7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88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8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89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9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90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0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91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1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92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2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93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3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94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4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95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5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96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6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97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7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98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8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99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9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00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0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01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1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02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2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03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3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04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4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05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5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06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6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07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7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08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8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09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9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10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0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11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1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12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2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13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3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14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4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15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5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16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6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17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7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18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8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19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9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20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0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21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1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22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2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23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3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24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4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25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5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26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6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27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7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28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8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29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9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30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0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31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1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32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2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33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3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34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4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35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5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36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6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37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7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38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8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39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9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40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0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41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1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42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2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43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3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44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4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45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5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46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6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47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7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48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8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49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9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50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0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51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1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52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2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53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3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54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4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55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5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56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6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57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7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58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8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59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9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60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0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61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1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62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2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63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3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64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4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65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5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66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6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67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7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68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8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69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9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70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0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71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1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72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2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73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3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74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4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75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5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76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6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77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7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78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8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79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9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80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0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81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1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82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2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83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3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84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4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85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5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86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6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87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7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88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8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89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9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90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0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91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1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92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2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93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3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94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4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95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5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96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6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97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7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98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8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099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9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00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0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01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1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02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2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03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3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04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4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05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5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06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6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07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7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08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8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09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9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10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0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11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1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12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2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13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3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14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4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15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5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16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6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17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7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18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8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19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9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20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0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21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1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22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2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23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3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24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4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25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5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26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6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27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7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28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8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29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9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30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0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31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1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32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2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33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3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34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4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35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5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36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6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37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7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38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8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39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9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40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0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41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1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42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2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43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3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44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4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45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5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46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6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47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7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48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8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49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9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50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0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51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1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52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2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53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3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54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4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55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5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56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6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57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7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58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8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59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9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60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0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61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1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62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2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63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3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64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4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65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5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66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6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67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7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68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8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69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9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70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0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71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1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72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2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73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3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74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4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75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5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76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6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77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7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78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8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79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9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80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0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81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1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82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2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83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3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84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400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1719" name="Group 1684"/>
          <p:cNvGrpSpPr>
            <a:grpSpLocks/>
          </p:cNvGrpSpPr>
          <p:nvPr/>
        </p:nvGrpSpPr>
        <p:grpSpPr bwMode="auto">
          <a:xfrm>
            <a:off x="2862263" y="855638"/>
            <a:ext cx="1081087" cy="1173163"/>
            <a:chOff x="1667" y="720"/>
            <a:chExt cx="681" cy="739"/>
          </a:xfrm>
        </p:grpSpPr>
        <p:sp>
          <p:nvSpPr>
            <p:cNvPr id="1720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721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1722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1725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85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26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86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27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87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28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88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29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89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0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90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1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91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2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92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3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93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4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94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5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95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6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96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7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97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8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98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9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199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0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00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1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01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2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02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3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03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4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04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5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05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6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06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7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07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8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08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9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09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0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10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1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11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2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12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3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13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4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14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5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15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6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16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7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17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8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18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9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19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0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20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1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21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2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22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3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23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4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24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5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25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6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26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7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27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8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28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9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29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0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30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1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31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2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32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3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33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4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34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5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35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6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36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7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37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8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38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9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39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0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40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1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41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2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42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3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43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4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44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5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45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6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46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7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47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8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48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9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49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0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50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1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51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2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52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3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53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4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54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5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55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6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56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7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57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8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58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9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59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0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60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1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61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2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62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3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63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4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64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5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65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6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66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7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67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8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68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9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69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0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70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1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71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2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72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3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73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4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74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5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75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6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76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7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77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8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78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9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79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0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80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1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81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2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82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3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83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4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84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5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85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6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86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7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87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8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88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9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89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0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90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1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91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2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92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3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93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4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94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5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95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6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96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7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97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8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98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9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299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0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00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1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01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2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02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3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03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4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04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5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05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6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06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7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07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8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08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9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09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0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10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1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11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2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12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3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13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4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14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5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15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6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16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7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17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8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18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9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19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0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20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1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21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2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22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3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23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4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24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5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25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6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26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7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27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8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28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9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29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0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30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1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31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2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32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3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33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4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34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5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35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6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36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7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37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8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38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9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39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0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40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1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41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2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42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3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43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4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44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5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45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6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46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7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47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8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48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9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49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0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50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1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51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2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52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3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53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4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54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5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55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6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56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7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57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8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58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9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59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0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60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1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61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2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62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3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63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4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64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5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65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6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66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7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67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8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68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9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69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0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70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1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71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2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72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3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73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4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74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5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75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6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76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7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77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8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78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9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79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0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80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1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81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2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82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3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83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4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84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5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85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6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86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7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87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8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88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9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89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0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90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1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91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2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92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3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93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4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94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5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95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6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96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7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97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8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98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9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399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0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00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1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01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2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02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3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03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4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04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5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05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6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06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7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07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8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08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9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09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0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10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1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11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2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12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3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13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4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14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5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15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6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16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7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17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8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18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9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19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0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20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1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21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2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22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3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23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4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24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5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25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6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26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7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27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8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28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9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29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0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30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1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31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2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32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3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33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4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34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5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35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6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36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7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37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8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38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9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39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0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40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1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41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2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42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3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43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4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44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5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45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6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46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7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47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8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48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9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49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0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50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1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51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2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52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3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53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4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54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5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55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6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56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7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57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8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58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9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59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0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60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1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61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2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62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3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63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4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64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5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65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6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66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7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67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8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68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9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69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0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70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1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71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2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72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3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73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4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74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5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75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6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76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7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77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8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78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9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79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0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80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1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81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2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82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3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83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4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84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5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85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6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86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7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87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8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88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9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89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0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90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1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91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2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92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3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93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4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94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5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95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6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96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7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97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8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98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9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99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40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00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723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1724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2041" name="Text Box 2007"/>
          <p:cNvSpPr txBox="1">
            <a:spLocks noChangeArrowheads="1"/>
          </p:cNvSpPr>
          <p:nvPr/>
        </p:nvSpPr>
        <p:spPr bwMode="auto">
          <a:xfrm>
            <a:off x="7111477" y="3645521"/>
            <a:ext cx="1636987" cy="113029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txBody>
          <a:bodyPr wrap="none" tIns="72000" bIns="720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by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-</a:t>
            </a: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 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correlations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down to </a:t>
            </a:r>
            <a:r>
              <a:rPr lang="en-US" altLang="de-DE" sz="16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known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isotopes</a:t>
            </a:r>
            <a:endParaRPr lang="en-US" altLang="de-DE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grpSp>
        <p:nvGrpSpPr>
          <p:cNvPr id="2042" name="Group 2009"/>
          <p:cNvGrpSpPr>
            <a:grpSpLocks/>
          </p:cNvGrpSpPr>
          <p:nvPr/>
        </p:nvGrpSpPr>
        <p:grpSpPr bwMode="auto">
          <a:xfrm>
            <a:off x="1458913" y="620688"/>
            <a:ext cx="6224587" cy="3968750"/>
            <a:chOff x="783" y="572"/>
            <a:chExt cx="3921" cy="2500"/>
          </a:xfrm>
        </p:grpSpPr>
        <p:graphicFrame>
          <p:nvGraphicFramePr>
            <p:cNvPr id="2043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01" name="CorelDRAW" r:id="rId954" imgW="6780886" imgH="4368394" progId="CorelDRAW.Graphic.9">
                    <p:embed/>
                  </p:oleObj>
                </mc:Choice>
                <mc:Fallback>
                  <p:oleObj name="CorelDRAW" r:id="rId954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4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045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p:grpSp>
        <p:nvGrpSpPr>
          <p:cNvPr id="2046" name="Group 2013"/>
          <p:cNvGrpSpPr>
            <a:grpSpLocks/>
          </p:cNvGrpSpPr>
          <p:nvPr/>
        </p:nvGrpSpPr>
        <p:grpSpPr bwMode="auto">
          <a:xfrm>
            <a:off x="6845300" y="703238"/>
            <a:ext cx="2127250" cy="2927350"/>
            <a:chOff x="4224" y="576"/>
            <a:chExt cx="1340" cy="1844"/>
          </a:xfrm>
        </p:grpSpPr>
        <p:pic>
          <p:nvPicPr>
            <p:cNvPr id="2047" name="Picture 2014" descr="det1"/>
            <p:cNvPicPr>
              <a:picLocks noChangeAspect="1" noChangeArrowheads="1"/>
            </p:cNvPicPr>
            <p:nvPr/>
          </p:nvPicPr>
          <p:blipFill>
            <a:blip r:embed="rId9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576"/>
              <a:ext cx="1340" cy="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" name="Line 2015"/>
            <p:cNvSpPr>
              <a:spLocks noChangeShapeType="1"/>
            </p:cNvSpPr>
            <p:nvPr/>
          </p:nvSpPr>
          <p:spPr bwMode="auto">
            <a:xfrm>
              <a:off x="4608" y="1536"/>
              <a:ext cx="624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049" name="Text Box 2016"/>
            <p:cNvSpPr txBox="1">
              <a:spLocks noChangeArrowheads="1"/>
            </p:cNvSpPr>
            <p:nvPr/>
          </p:nvSpPr>
          <p:spPr bwMode="auto">
            <a:xfrm>
              <a:off x="4752" y="1344"/>
              <a:ext cx="3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8 cm</a:t>
              </a:r>
            </a:p>
          </p:txBody>
        </p:sp>
      </p:grpSp>
      <p:grpSp>
        <p:nvGrpSpPr>
          <p:cNvPr id="2050" name="Group 2017"/>
          <p:cNvGrpSpPr>
            <a:grpSpLocks/>
          </p:cNvGrpSpPr>
          <p:nvPr/>
        </p:nvGrpSpPr>
        <p:grpSpPr bwMode="auto">
          <a:xfrm>
            <a:off x="444500" y="2608238"/>
            <a:ext cx="1812925" cy="1808163"/>
            <a:chOff x="144" y="1824"/>
            <a:chExt cx="1142" cy="1139"/>
          </a:xfrm>
        </p:grpSpPr>
        <p:pic>
          <p:nvPicPr>
            <p:cNvPr id="2051" name="Picture 2018" descr="wheel2a"/>
            <p:cNvPicPr>
              <a:picLocks noChangeAspect="1" noChangeArrowheads="1"/>
            </p:cNvPicPr>
            <p:nvPr/>
          </p:nvPicPr>
          <p:blipFill>
            <a:blip r:embed="rId9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824"/>
              <a:ext cx="1142" cy="1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2" name="Line 2019"/>
            <p:cNvSpPr>
              <a:spLocks noChangeShapeType="1"/>
            </p:cNvSpPr>
            <p:nvPr/>
          </p:nvSpPr>
          <p:spPr bwMode="auto">
            <a:xfrm>
              <a:off x="240" y="2400"/>
              <a:ext cx="96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053" name="Text Box 2020"/>
            <p:cNvSpPr txBox="1">
              <a:spLocks noChangeArrowheads="1"/>
            </p:cNvSpPr>
            <p:nvPr/>
          </p:nvSpPr>
          <p:spPr bwMode="auto">
            <a:xfrm>
              <a:off x="480" y="2208"/>
              <a:ext cx="44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31 cm</a:t>
              </a:r>
            </a:p>
          </p:txBody>
        </p:sp>
      </p:grpSp>
      <p:sp>
        <p:nvSpPr>
          <p:cNvPr id="2054" name="Text Box 2006"/>
          <p:cNvSpPr txBox="1">
            <a:spLocks noChangeArrowheads="1"/>
          </p:cNvSpPr>
          <p:nvPr/>
        </p:nvSpPr>
        <p:spPr bwMode="auto">
          <a:xfrm>
            <a:off x="504000" y="4741838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Textfeld 2054"/>
              <p:cNvSpPr txBox="1"/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55" name="Textfeld 20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blipFill rotWithShape="1">
                <a:blip r:embed="rId958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048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208</a:t>
            </a:r>
            <a:r>
              <a:rPr lang="en-US" dirty="0" smtClean="0"/>
              <a:t>Pb + </a:t>
            </a:r>
            <a:r>
              <a:rPr lang="en-US" baseline="30000" dirty="0" smtClean="0"/>
              <a:t>64</a:t>
            </a:r>
            <a:r>
              <a:rPr lang="en-US" dirty="0" smtClean="0"/>
              <a:t>Ni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baseline="30000" dirty="0" smtClean="0">
                <a:latin typeface="Times New Roman"/>
                <a:cs typeface="Times New Roman"/>
              </a:rPr>
              <a:t>272</a:t>
            </a:r>
            <a:r>
              <a:rPr lang="en-US" dirty="0" smtClean="0">
                <a:latin typeface="Times New Roman"/>
                <a:cs typeface="Times New Roman"/>
              </a:rPr>
              <a:t>Ds</a:t>
            </a:r>
            <a:r>
              <a:rPr lang="en-US" baseline="30000" dirty="0" smtClean="0">
                <a:latin typeface="Times New Roman"/>
                <a:cs typeface="Times New Roman"/>
              </a:rPr>
              <a:t>*</a:t>
            </a:r>
            <a:endParaRPr lang="en-US" baseline="300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857258"/>
            <a:ext cx="8250079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160000" y="5148000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4" name="Textfeld 1013"/>
          <p:cNvSpPr txBox="1"/>
          <p:nvPr/>
        </p:nvSpPr>
        <p:spPr>
          <a:xfrm>
            <a:off x="5760000" y="5148000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(MeV)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Geiger-Nuttall relationship</a:t>
            </a:r>
            <a:endParaRPr lang="en-US" baseline="30000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260000"/>
            <a:ext cx="673608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6732000" y="1080000"/>
            <a:ext cx="2321351" cy="1954591"/>
            <a:chOff x="6804000" y="612000"/>
            <a:chExt cx="2321351" cy="1954591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000" y="612000"/>
              <a:ext cx="2180577" cy="1869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8028000" y="612000"/>
              <a:ext cx="925501" cy="22659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Coulomb barrier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8280000" y="1836000"/>
              <a:ext cx="845351" cy="21120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nuclear potential</a:t>
              </a:r>
              <a:endParaRPr 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200000" y="2124000"/>
              <a:ext cx="1515406" cy="22659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binding energy of </a:t>
              </a:r>
              <a:r>
                <a:rPr lang="el-GR" sz="1000" dirty="0" smtClean="0">
                  <a:latin typeface="Times New Roman"/>
                  <a:cs typeface="Times New Roman"/>
                </a:rPr>
                <a:t>α</a:t>
              </a:r>
              <a:r>
                <a:rPr lang="en-US" sz="1000" dirty="0" smtClean="0">
                  <a:latin typeface="Times New Roman"/>
                  <a:cs typeface="Times New Roman"/>
                </a:rPr>
                <a:t>-particle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804000" y="2340000"/>
              <a:ext cx="2039588" cy="22659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binding energy per nucleon in nucleus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540000" y="720000"/>
            <a:ext cx="8251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average decay properties of even mass decay chains match the Geiger-Nuttall relationship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60000" y="6300000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Oganessian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J. Phys. G: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Part. Phys. 34 (2007) E165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Increase of Q</a:t>
            </a:r>
            <a:r>
              <a:rPr lang="el-GR" baseline="-25000" dirty="0" smtClean="0">
                <a:latin typeface="Times New Roman"/>
                <a:cs typeface="Times New Roman"/>
              </a:rPr>
              <a:t>α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values for the isotopes with </a:t>
            </a:r>
            <a:r>
              <a:rPr lang="de-DE" dirty="0" smtClean="0">
                <a:latin typeface="Times New Roman"/>
                <a:cs typeface="Times New Roman"/>
              </a:rPr>
              <a:t>Z = 112-118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720000"/>
            <a:ext cx="4483100" cy="34083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79998"/>
            <a:ext cx="4419048" cy="436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292080" y="2204864"/>
            <a:ext cx="216024" cy="219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5220072" y="3296017"/>
            <a:ext cx="6428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N=152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377467" y="2359913"/>
            <a:ext cx="6428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N=162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60000" y="6300000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Oganessian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J. Phys. G: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Part. Phys. 34 (2007) E165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9552" y="5400000"/>
            <a:ext cx="399340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Micro-macro predictions: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 with N 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≥ 175 are close to spherical (</a:t>
            </a:r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β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2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≈ 0.09)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760000" y="162000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deformed shell closure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5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Increase of Q</a:t>
            </a:r>
            <a:r>
              <a:rPr lang="el-GR" baseline="-25000" dirty="0" smtClean="0">
                <a:latin typeface="Times New Roman"/>
                <a:cs typeface="Times New Roman"/>
              </a:rPr>
              <a:t>α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values for the isotopes with </a:t>
            </a:r>
            <a:r>
              <a:rPr lang="de-DE" dirty="0" smtClean="0">
                <a:latin typeface="Times New Roman"/>
                <a:cs typeface="Times New Roman"/>
              </a:rPr>
              <a:t>Z = 112-114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720000"/>
            <a:ext cx="4483100" cy="34083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224337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4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Increase of Q</a:t>
            </a:r>
            <a:r>
              <a:rPr lang="el-GR" baseline="-25000" dirty="0" smtClean="0">
                <a:latin typeface="Times New Roman"/>
                <a:cs typeface="Times New Roman"/>
              </a:rPr>
              <a:t>α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values for the isotopes with </a:t>
            </a:r>
            <a:r>
              <a:rPr lang="de-DE" dirty="0" smtClean="0">
                <a:latin typeface="Times New Roman"/>
                <a:cs typeface="Times New Roman"/>
              </a:rPr>
              <a:t>Z = 112-114</a:t>
            </a:r>
            <a:endParaRPr lang="en-US" dirty="0"/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0"/>
            <a:ext cx="7832382" cy="436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00" y="5085184"/>
            <a:ext cx="813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Alpha-decay energy versus neutron number of trans-fermium nuclei. (a) Isotopes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even-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elements with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(b) Isotopes of odd-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elements with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Circles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denote nuclei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synthesized in hot fusion reactions with light ions (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Ne,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Mg,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 and in cold fusion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massive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projectiles; squares correspond to the nuclei, produced in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Ca-induced reactions.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Dashed lines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long sequences of correlated decays of the nuclei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 and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116, observed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reactions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+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and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+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(see panel (a)), respectively. The solid lines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drawn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 values of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(small open circles), calculated in the MM-model [39, 144].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closed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shells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152 and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162 are shown by the vertical dashed-dotted lines.</a:t>
            </a:r>
          </a:p>
        </p:txBody>
      </p:sp>
    </p:spTree>
    <p:extLst>
      <p:ext uri="{BB962C8B-B14F-4D97-AF65-F5344CB8AC3E}">
        <p14:creationId xmlns:p14="http://schemas.microsoft.com/office/powerpoint/2010/main" val="25062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α-decay energy: theory / experiment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720001"/>
            <a:ext cx="6737985" cy="56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6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α-decay energy: theory / experiment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536656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8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0000" y="4680000"/>
            <a:ext cx="29845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end of the “cold fusion” path?</a:t>
            </a:r>
            <a:endParaRPr lang="en-US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" y="702000"/>
            <a:ext cx="68437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8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“Hot fusion” – The </a:t>
            </a:r>
            <a:r>
              <a:rPr lang="en-US" dirty="0" err="1" smtClean="0"/>
              <a:t>Dubna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596312" y="1736688"/>
            <a:ext cx="1327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 charset="0"/>
              </a:rPr>
              <a:t>Yuri </a:t>
            </a:r>
            <a:r>
              <a:rPr lang="en-US" sz="1200" dirty="0" err="1">
                <a:latin typeface="Comic Sans MS" charset="0"/>
              </a:rPr>
              <a:t>Oganessian</a:t>
            </a:r>
            <a:endParaRPr lang="en-US" sz="1200" dirty="0">
              <a:latin typeface="Comic Sans MS" charset="0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0688"/>
            <a:ext cx="1714500" cy="113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00" y="4680000"/>
            <a:ext cx="3137778" cy="125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6843713" cy="52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200000" y="3312000"/>
            <a:ext cx="158417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barn </a:t>
            </a:r>
            <a:r>
              <a:rPr lang="en-US" sz="1600" dirty="0" smtClean="0">
                <a:latin typeface="Times New Roman"/>
                <a:cs typeface="Times New Roman"/>
              </a:rPr>
              <a:t>→  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1 nucleus / week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1547664" y="3589200"/>
            <a:ext cx="56160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840000" y="5688000"/>
            <a:ext cx="2320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requires very efficient separation and detection techniques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 for </a:t>
            </a:r>
            <a:r>
              <a:rPr lang="en-US" dirty="0" err="1" smtClean="0"/>
              <a:t>transurane</a:t>
            </a:r>
            <a:r>
              <a:rPr lang="en-US" dirty="0" smtClean="0"/>
              <a:t> (1934)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700000" y="792000"/>
                <a:ext cx="3853554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238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</a:rPr>
                            <m:t>𝑈</m:t>
                          </m:r>
                        </m:e>
                      </m:sPre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</a:rPr>
                        <m:t>𝑛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239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sPre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93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𝑁𝑛</m:t>
                          </m:r>
                        </m:e>
                      </m:sPre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792000"/>
                <a:ext cx="3853554" cy="376385"/>
              </a:xfrm>
              <a:prstGeom prst="rect">
                <a:avLst/>
              </a:prstGeom>
              <a:blipFill rotWithShape="1">
                <a:blip r:embed="rId4"/>
                <a:stretch>
                  <a:fillRect r="-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3420000" y="6156000"/>
            <a:ext cx="2502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Otto Hahn and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Meitner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77" y="1332000"/>
            <a:ext cx="6502400" cy="47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2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</a:t>
            </a:r>
            <a:r>
              <a:rPr lang="en-US" baseline="30000" dirty="0" smtClean="0"/>
              <a:t>48</a:t>
            </a:r>
            <a:r>
              <a:rPr lang="en-US" dirty="0" smtClean="0"/>
              <a:t>Ca beams with actinide targets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Joint Institute of Nuclear Research (</a:t>
            </a:r>
            <a:r>
              <a:rPr lang="en-US" sz="1400" dirty="0" err="1" smtClean="0">
                <a:solidFill>
                  <a:schemeClr val="tx1"/>
                </a:solidFill>
              </a:rPr>
              <a:t>Dubna</a:t>
            </a:r>
            <a:r>
              <a:rPr lang="en-US" sz="1400" dirty="0" smtClean="0">
                <a:solidFill>
                  <a:schemeClr val="tx1"/>
                </a:solidFill>
              </a:rPr>
              <a:t>) has extended the periodic table to Z=118</a:t>
            </a:r>
            <a:endParaRPr lang="en-US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837495"/>
              </p:ext>
            </p:extLst>
          </p:nvPr>
        </p:nvGraphicFramePr>
        <p:xfrm>
          <a:off x="1080000" y="3240000"/>
          <a:ext cx="4560168" cy="2595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9728"/>
                <a:gridCol w="792088"/>
                <a:gridCol w="1656184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atoms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244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Pu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decay product of Z=115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243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Am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248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Cm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249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Cf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249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Bk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20000" y="900000"/>
            <a:ext cx="51395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projectiles produced by U400 heavy ion accelerator</a:t>
            </a:r>
          </a:p>
          <a:p>
            <a:endParaRPr lang="en-US" sz="1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energy: 235 -250 MeV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beam intensity: 1.0 – 1.5 p</a:t>
            </a:r>
            <a:r>
              <a:rPr lang="el-GR" sz="1400" dirty="0" smtClean="0">
                <a:latin typeface="Times New Roman"/>
                <a:cs typeface="Times New Roman"/>
              </a:rPr>
              <a:t>μ</a:t>
            </a:r>
            <a:r>
              <a:rPr lang="de-DE" sz="1400" dirty="0" smtClean="0">
                <a:latin typeface="Times New Roman"/>
                <a:cs typeface="Times New Roman"/>
              </a:rPr>
              <a:t>A</a:t>
            </a:r>
          </a:p>
          <a:p>
            <a:r>
              <a:rPr lang="de-DE" sz="1400" dirty="0">
                <a:latin typeface="Times New Roman"/>
                <a:cs typeface="Times New Roman"/>
              </a:rPr>
              <a:t> </a:t>
            </a:r>
            <a:r>
              <a:rPr lang="de-DE" sz="1400" dirty="0" smtClean="0">
                <a:latin typeface="Times New Roman"/>
                <a:cs typeface="Times New Roman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consumption</a:t>
            </a:r>
            <a:r>
              <a:rPr lang="de-DE" sz="1400" dirty="0" smtClean="0">
                <a:latin typeface="Times New Roman"/>
                <a:cs typeface="Times New Roman"/>
              </a:rPr>
              <a:t>: 0.5 – 0.8 mg/h</a:t>
            </a:r>
          </a:p>
          <a:p>
            <a:r>
              <a:rPr lang="de-DE" sz="1400" dirty="0">
                <a:latin typeface="Times New Roman"/>
                <a:cs typeface="Times New Roman"/>
              </a:rPr>
              <a:t> </a:t>
            </a:r>
            <a:r>
              <a:rPr lang="de-DE" sz="1400" dirty="0" smtClean="0">
                <a:latin typeface="Times New Roman"/>
                <a:cs typeface="Times New Roman"/>
              </a:rPr>
              <a:t>      beam dose: (0.3 – 3.0)·10</a:t>
            </a:r>
            <a:r>
              <a:rPr lang="de-DE" sz="1400" baseline="30000" dirty="0" smtClean="0">
                <a:latin typeface="Times New Roman"/>
                <a:cs typeface="Times New Roman"/>
              </a:rPr>
              <a:t>19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60000" y="4680000"/>
            <a:ext cx="1192955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prices per 1 mg</a:t>
            </a:r>
          </a:p>
          <a:p>
            <a:endParaRPr lang="en-US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≈ 0.03 $</a:t>
            </a:r>
          </a:p>
          <a:p>
            <a:r>
              <a:rPr lang="en-US" sz="12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239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Pu ≈ 4 $</a:t>
            </a:r>
          </a:p>
          <a:p>
            <a:r>
              <a:rPr lang="en-US" sz="12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48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Ca ≈ 80 $</a:t>
            </a:r>
          </a:p>
          <a:p>
            <a:r>
              <a:rPr lang="en-US" sz="12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249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Cf ≈ 60 000 $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40" y="900000"/>
            <a:ext cx="2596515" cy="185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17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</a:t>
            </a:r>
            <a:r>
              <a:rPr lang="en-US" baseline="30000" dirty="0" smtClean="0"/>
              <a:t>48</a:t>
            </a:r>
            <a:r>
              <a:rPr lang="en-US" dirty="0" smtClean="0"/>
              <a:t>Ca beams with actinide targets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Joint Institute of Nuclear Research (</a:t>
            </a:r>
            <a:r>
              <a:rPr lang="en-US" sz="1400" dirty="0" err="1" smtClean="0">
                <a:solidFill>
                  <a:schemeClr val="tx1"/>
                </a:solidFill>
              </a:rPr>
              <a:t>Dubna</a:t>
            </a:r>
            <a:r>
              <a:rPr lang="en-US" sz="1400" dirty="0" smtClean="0">
                <a:solidFill>
                  <a:schemeClr val="tx1"/>
                </a:solidFill>
              </a:rPr>
              <a:t>) has extended the periodic table to Z=118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900000"/>
            <a:ext cx="51395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projectiles produced by U400 heavy ion accelerator</a:t>
            </a:r>
          </a:p>
          <a:p>
            <a:endParaRPr lang="en-US" sz="1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energy: 235 -250 MeV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beam intensity: 1.0 – 1.5 p</a:t>
            </a:r>
            <a:r>
              <a:rPr lang="el-GR" sz="1400" dirty="0" smtClean="0">
                <a:latin typeface="Times New Roman"/>
                <a:cs typeface="Times New Roman"/>
              </a:rPr>
              <a:t>μ</a:t>
            </a:r>
            <a:r>
              <a:rPr lang="de-DE" sz="1400" dirty="0" smtClean="0">
                <a:latin typeface="Times New Roman"/>
                <a:cs typeface="Times New Roman"/>
              </a:rPr>
              <a:t>A</a:t>
            </a:r>
          </a:p>
          <a:p>
            <a:r>
              <a:rPr lang="de-DE" sz="1400" dirty="0">
                <a:latin typeface="Times New Roman"/>
                <a:cs typeface="Times New Roman"/>
              </a:rPr>
              <a:t> </a:t>
            </a:r>
            <a:r>
              <a:rPr lang="de-DE" sz="1400" dirty="0" smtClean="0">
                <a:latin typeface="Times New Roman"/>
                <a:cs typeface="Times New Roman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consumption</a:t>
            </a:r>
            <a:r>
              <a:rPr lang="de-DE" sz="1400" dirty="0" smtClean="0">
                <a:latin typeface="Times New Roman"/>
                <a:cs typeface="Times New Roman"/>
              </a:rPr>
              <a:t>: 0.5 – 0.8 mg/h</a:t>
            </a:r>
          </a:p>
          <a:p>
            <a:r>
              <a:rPr lang="de-DE" sz="1400" dirty="0">
                <a:latin typeface="Times New Roman"/>
                <a:cs typeface="Times New Roman"/>
              </a:rPr>
              <a:t> </a:t>
            </a:r>
            <a:r>
              <a:rPr lang="de-DE" sz="1400" dirty="0" smtClean="0">
                <a:latin typeface="Times New Roman"/>
                <a:cs typeface="Times New Roman"/>
              </a:rPr>
              <a:t>      beam dose: (0.3 – 3.0)·10</a:t>
            </a:r>
            <a:r>
              <a:rPr lang="de-DE" sz="1400" baseline="30000" dirty="0" smtClean="0">
                <a:latin typeface="Times New Roman"/>
                <a:cs typeface="Times New Roman"/>
              </a:rPr>
              <a:t>19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40" y="900000"/>
            <a:ext cx="2596515" cy="185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881732"/>
                  </p:ext>
                </p:extLst>
              </p:nvPr>
            </p:nvGraphicFramePr>
            <p:xfrm>
              <a:off x="1080000" y="4104000"/>
              <a:ext cx="4560168" cy="170245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51856"/>
                    <a:gridCol w="864096"/>
                    <a:gridCol w="1152128"/>
                    <a:gridCol w="792088"/>
                  </a:tblGrid>
                  <a:tr h="3038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gg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US" sz="1200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1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120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1602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94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244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𝑃𝑢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114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292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𝐹𝑙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-160.5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197.3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36.8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5277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95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243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𝐴𝑚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115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291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𝑀𝑐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-170.6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199.7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310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96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𝐶𝑚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116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296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𝐿𝑣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-166.6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3982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97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249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𝐵𝑘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117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297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𝑇𝑠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-170.1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203.2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485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98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249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𝐶𝑓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118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297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𝑂𝑔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-174.3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205.4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881732"/>
                  </p:ext>
                </p:extLst>
              </p:nvPr>
            </p:nvGraphicFramePr>
            <p:xfrm>
              <a:off x="1080000" y="4104000"/>
              <a:ext cx="4560168" cy="170245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51856"/>
                    <a:gridCol w="864096"/>
                    <a:gridCol w="1152128"/>
                    <a:gridCol w="792088"/>
                  </a:tblGrid>
                  <a:tr h="3038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gg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US" sz="1200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1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120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27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108696" r="-160976" b="-4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-160.5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197.3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36.8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155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208696" r="-160976" b="-3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170.6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199.7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27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308696" r="-160976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-166.6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27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408696" r="-160976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-170.1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203.2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27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508696" r="-160976" b="-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-174.3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205.4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feld 6"/>
          <p:cNvSpPr txBox="1"/>
          <p:nvPr/>
        </p:nvSpPr>
        <p:spPr>
          <a:xfrm>
            <a:off x="2448000" y="6300000"/>
            <a:ext cx="3296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and V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(Bass) from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://nrv.jinr.ru/nrv/webnrv/qcalc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Irradiation of targets at HFIR reactor (Oak Ridge)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720000"/>
            <a:ext cx="332613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00" y="2628000"/>
            <a:ext cx="37561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in the HFIR flux trap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 month)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thermal-neutron flux of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2.5</a:t>
            </a:r>
            <a:r>
              <a:rPr lang="en-US" sz="1600" dirty="0" smtClean="0">
                <a:latin typeface="Times New Roman"/>
                <a:cs typeface="Times New Roman"/>
              </a:rPr>
              <a:t>·10</a:t>
            </a:r>
            <a:r>
              <a:rPr lang="en-US" sz="1600" baseline="30000" dirty="0" smtClean="0">
                <a:latin typeface="Times New Roman"/>
                <a:cs typeface="Times New Roman"/>
              </a:rPr>
              <a:t>15</a:t>
            </a:r>
            <a:r>
              <a:rPr lang="en-US" sz="1600" dirty="0" smtClean="0">
                <a:latin typeface="Times New Roman"/>
                <a:cs typeface="Times New Roman"/>
              </a:rPr>
              <a:t> neutrons/(s·cm</a:t>
            </a:r>
            <a:r>
              <a:rPr lang="en-US" sz="1600" baseline="30000" dirty="0" smtClean="0">
                <a:latin typeface="Times New Roman"/>
                <a:cs typeface="Times New Roman"/>
              </a:rPr>
              <a:t>2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  - 31 target positions</a:t>
            </a:r>
          </a:p>
          <a:p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    </a:t>
            </a:r>
            <a:r>
              <a:rPr lang="en-US" sz="1200" dirty="0" smtClean="0">
                <a:latin typeface="Times New Roman"/>
                <a:cs typeface="Times New Roman"/>
              </a:rPr>
              <a:t>(10 – 13 targets typically irradiated)</a:t>
            </a:r>
          </a:p>
          <a:p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  - produces ~35 mg </a:t>
            </a:r>
            <a:r>
              <a:rPr lang="en-US" sz="1600" baseline="30000" dirty="0" smtClean="0">
                <a:latin typeface="Times New Roman"/>
                <a:cs typeface="Times New Roman"/>
              </a:rPr>
              <a:t>252</a:t>
            </a:r>
            <a:r>
              <a:rPr lang="en-US" sz="1600" dirty="0" smtClean="0">
                <a:latin typeface="Times New Roman"/>
                <a:cs typeface="Times New Roman"/>
              </a:rPr>
              <a:t>Cf per target</a:t>
            </a:r>
          </a:p>
          <a:p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    </a:t>
            </a:r>
            <a:r>
              <a:rPr lang="en-US" sz="1200" dirty="0" smtClean="0">
                <a:latin typeface="Times New Roman"/>
                <a:cs typeface="Times New Roman"/>
              </a:rPr>
              <a:t>(smaller quantities of Bk, </a:t>
            </a:r>
            <a:r>
              <a:rPr lang="en-US" sz="1200" dirty="0" err="1" smtClean="0">
                <a:latin typeface="Times New Roman"/>
                <a:cs typeface="Times New Roman"/>
              </a:rPr>
              <a:t>Es</a:t>
            </a:r>
            <a:r>
              <a:rPr lang="en-US" sz="1200" dirty="0" smtClean="0">
                <a:latin typeface="Times New Roman"/>
                <a:cs typeface="Times New Roman"/>
              </a:rPr>
              <a:t>, </a:t>
            </a:r>
            <a:r>
              <a:rPr lang="en-US" sz="1200" dirty="0" err="1" smtClean="0">
                <a:latin typeface="Times New Roman"/>
                <a:cs typeface="Times New Roman"/>
              </a:rPr>
              <a:t>Fm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60000" y="900000"/>
                <a:ext cx="3743011" cy="518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238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𝑈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de-DE" sz="1400" b="0" i="1" smtClean="0">
                                <a:latin typeface="Cambria Math"/>
                              </a:rPr>
                              <m:t> </m:t>
                            </m:r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    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𝑈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 </m:t>
                          </m:r>
                        </m:e>
                      </m:sPre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23.5 </m:t>
                                    </m:r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93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𝑁𝑝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 </m:t>
                          </m:r>
                        </m:e>
                      </m:sPre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2.357 </m:t>
                                    </m:r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𝑃𝑢</m:t>
                          </m:r>
                        </m:e>
                      </m:sPre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900000"/>
                <a:ext cx="3743011" cy="5182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60000" y="1620000"/>
                <a:ext cx="4846711" cy="518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𝑃𝑢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 </m:t>
                          </m:r>
                        </m:e>
                      </m:sPre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ctrlPr>
                                  <a:rPr lang="en-US" sz="140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e>
                            </m:d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en-US" sz="140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         </m:t>
                                </m:r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240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𝑃𝑢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e>
                            </m:d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         </m:t>
                                </m:r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𝑃𝑢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14.35 </m:t>
                                    </m:r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95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𝐴𝑚</m:t>
                          </m:r>
                        </m:e>
                      </m:sPre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𝛼</m:t>
                                </m:r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de-DE" sz="1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4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</m:e>
                                      <m:sub>
                                        <m:r>
                                          <a:rPr lang="de-DE" sz="1400" b="0" i="1" smtClean="0">
                                            <a:latin typeface="Cambria Math"/>
                                          </a:rPr>
                                          <m:t>432.2 </m:t>
                                        </m:r>
                                        <m:r>
                                          <a:rPr lang="de-DE" sz="1400" b="0" i="1" smtClean="0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mr>
                          </m:m>
                          <m:r>
                            <a:rPr lang="de-DE" sz="1400" b="0" i="1" smtClean="0">
                              <a:latin typeface="Cambria Math"/>
                            </a:rPr>
                            <m:t> </m:t>
                          </m:r>
                          <m:sPre>
                            <m:sPre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PrePr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93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237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𝑁𝑝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620000"/>
                <a:ext cx="4846711" cy="5182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64016"/>
            <a:ext cx="2736000" cy="20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9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22 mg of </a:t>
            </a:r>
            <a:r>
              <a:rPr lang="en-US" baseline="30000" dirty="0" smtClean="0"/>
              <a:t>249</a:t>
            </a:r>
            <a:r>
              <a:rPr lang="en-US" dirty="0" smtClean="0"/>
              <a:t>Bk </a:t>
            </a:r>
            <a:r>
              <a:rPr lang="en-US" dirty="0" smtClean="0">
                <a:latin typeface="Times New Roman"/>
                <a:cs typeface="Times New Roman"/>
              </a:rPr>
              <a:t>≈ 1 M$, 250 day irradiation in HIFR (ORNL)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720000"/>
            <a:ext cx="612457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600000" y="5328000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Bk(NO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product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0000" y="5760000"/>
            <a:ext cx="83524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two year experimental campaign began with a 250 day irradiation in HFIR, producing 22 milligram of </a:t>
            </a:r>
            <a:r>
              <a:rPr lang="en-US" sz="11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Bk, which has a 320 day half-life. The irradiation was followed by 90 days of processing at radiochemical Engineering Development Center (REDC) to separate and purify the Berkelium. The </a:t>
            </a:r>
            <a:r>
              <a:rPr lang="en-US" sz="11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Bk target was prepared at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Dimitrovgrad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then bombarded for 150 days at the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facility.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22 mg of </a:t>
            </a:r>
            <a:r>
              <a:rPr lang="en-US" baseline="30000" dirty="0" smtClean="0"/>
              <a:t>249</a:t>
            </a:r>
            <a:r>
              <a:rPr lang="en-US" dirty="0" smtClean="0"/>
              <a:t>Bk </a:t>
            </a:r>
            <a:r>
              <a:rPr lang="en-US" dirty="0" smtClean="0">
                <a:latin typeface="Times New Roman"/>
                <a:cs typeface="Times New Roman"/>
              </a:rPr>
              <a:t>≈ 1 M$, 250 day irradiation in HIFR (ORNL)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720000"/>
            <a:ext cx="7561220" cy="567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60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249</a:t>
            </a:r>
            <a:r>
              <a:rPr lang="en-US" dirty="0" smtClean="0"/>
              <a:t>Cf target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00" y="1440000"/>
            <a:ext cx="6164485" cy="495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720000"/>
            <a:ext cx="2830354" cy="213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3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Dubna</a:t>
            </a:r>
            <a:r>
              <a:rPr lang="en-US" dirty="0" smtClean="0"/>
              <a:t> gas filled recoil separator (DGFRS)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7" y="612000"/>
            <a:ext cx="4701350" cy="587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0" y="612016"/>
            <a:ext cx="4242435" cy="422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2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“Hot fusion” – The </a:t>
            </a:r>
            <a:r>
              <a:rPr lang="en-US" dirty="0" err="1" smtClean="0"/>
              <a:t>Dubna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596312" y="1736688"/>
            <a:ext cx="1327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 charset="0"/>
              </a:rPr>
              <a:t>Yuri </a:t>
            </a:r>
            <a:r>
              <a:rPr lang="en-US" sz="1200" dirty="0" err="1">
                <a:latin typeface="Comic Sans MS" charset="0"/>
              </a:rPr>
              <a:t>Oganessian</a:t>
            </a:r>
            <a:endParaRPr lang="en-US" sz="1200" dirty="0">
              <a:latin typeface="Comic Sans MS" charset="0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0688"/>
            <a:ext cx="1714500" cy="113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00" y="4680000"/>
            <a:ext cx="3137778" cy="125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6843713" cy="52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200000" y="3312000"/>
            <a:ext cx="158417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barn </a:t>
            </a:r>
            <a:r>
              <a:rPr lang="en-US" sz="1600" dirty="0" smtClean="0">
                <a:latin typeface="Times New Roman"/>
                <a:cs typeface="Times New Roman"/>
              </a:rPr>
              <a:t>→  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1 nucleus / week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1547664" y="3589200"/>
            <a:ext cx="56160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840000" y="5688000"/>
            <a:ext cx="2320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requires very efficient separation and detection techniques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ross sections – fission barriers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3491880" y="692696"/>
                <a:ext cx="3192797" cy="3907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𝐸𝑅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𝑐𝑎𝑝𝑡𝑢𝑟𝑒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𝑠𝑢𝑟𝑣𝑖𝑣𝑎𝑙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692696"/>
                <a:ext cx="3192797" cy="390748"/>
              </a:xfrm>
              <a:prstGeom prst="rect">
                <a:avLst/>
              </a:prstGeom>
              <a:blipFill rotWithShape="1">
                <a:blip r:embed="rId4"/>
                <a:stretch>
                  <a:fillRect b="-454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1440000"/>
            <a:ext cx="5697206" cy="470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724128" y="1124744"/>
                <a:ext cx="2505942" cy="5470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sz="12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𝐶𝑁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2/3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2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124744"/>
                <a:ext cx="2505942" cy="547073"/>
              </a:xfrm>
              <a:prstGeom prst="rect">
                <a:avLst/>
              </a:prstGeom>
              <a:blipFill rotWithShape="1">
                <a:blip r:embed="rId6"/>
                <a:stretch>
                  <a:fillRect t="-19101" r="-9246" b="-55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/>
          <p:cNvSpPr txBox="1"/>
          <p:nvPr/>
        </p:nvSpPr>
        <p:spPr>
          <a:xfrm>
            <a:off x="360000" y="6300000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Oganessian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J. Phys. G: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Part. Phys. 34 (2007) E165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10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ross sections – fission barriers</a:t>
            </a:r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900000"/>
            <a:ext cx="7620000" cy="515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060000" y="1476000"/>
            <a:ext cx="420555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44000" y="3348000"/>
            <a:ext cx="487363" cy="288147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960000" y="3744000"/>
            <a:ext cx="449409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232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500000" y="3780000"/>
            <a:ext cx="439791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212000" y="3996000"/>
            <a:ext cx="380480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716000" y="4068000"/>
            <a:ext cx="510323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040000" y="4352400"/>
            <a:ext cx="43017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344000" y="3746659"/>
            <a:ext cx="522112" cy="288147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3491880" y="692696"/>
                <a:ext cx="3192797" cy="3907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𝐸𝑅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𝑐𝑎𝑝𝑡𝑢𝑟𝑒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𝑠𝑢𝑟𝑣𝑖𝑣𝑎𝑙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692696"/>
                <a:ext cx="3192797" cy="390748"/>
              </a:xfrm>
              <a:prstGeom prst="rect">
                <a:avLst/>
              </a:prstGeom>
              <a:blipFill rotWithShape="1">
                <a:blip r:embed="rId4"/>
                <a:stretch>
                  <a:fillRect b="-454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724128" y="1124744"/>
                <a:ext cx="2505942" cy="547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sz="12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𝐶𝑁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2/3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2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124744"/>
                <a:ext cx="2505942" cy="547073"/>
              </a:xfrm>
              <a:prstGeom prst="rect">
                <a:avLst/>
              </a:prstGeom>
              <a:blipFill rotWithShape="1">
                <a:blip r:embed="rId5"/>
                <a:stretch>
                  <a:fillRect t="-19101" r="-9246" b="-55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4320000" y="5868000"/>
            <a:ext cx="15712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Atomic number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 rot="16200000">
            <a:off x="-597648" y="3348000"/>
            <a:ext cx="275697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 barrier height (MeV)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276000" y="2304000"/>
            <a:ext cx="17768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LDM + Shell corr.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638000" y="3168000"/>
            <a:ext cx="1168590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LDM barrier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Discovery of nuclear fission (1938)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4140000"/>
            <a:ext cx="72199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08000" y="5760000"/>
            <a:ext cx="6307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 drop model: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Gamow; Proc. Roy. Soc. London A123, 373 (1929)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N. Bohr &amp; J.A. Wheeler; Phys. Rev. 56, 426 (1939)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900000"/>
            <a:ext cx="6633023" cy="28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2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Fission barrier and half-lives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4" y="692696"/>
            <a:ext cx="8306753" cy="314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60000" y="3932688"/>
            <a:ext cx="83067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Fission barrier heights as a function of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fissility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at 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50.883. The black points are experimental data, the solid line is calculations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liquid-drop model [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crosses are calculated fission barrier heights in the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macro-microscopic model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isotopes of elements 114 and 116 [7], the open squares are nuclei, produced in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242,244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245,248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+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reactions. (b) Half-lives with respect to spontaneous fission as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function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fissility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black points and the open circles denote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values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spontaneous fission of even–even nuclei from the ground and isomeric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states. 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dashed line is an extrapolation into the trans-actinide region before the synthesis of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heavy nuclei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heavy-ion-induced reactions (macroscopic concept). Crosses are calculated values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SF(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macro-microscopic model for even–even isotopes of elements 114 and 116 [7], open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squares are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nuclei, produced in the reactions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242,244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Pu,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245,248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+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Ca, black squares are isotopes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which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SF-half-lives have been measured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60000" y="6300000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Oganessian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J. Phys. G: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Part. Phys. 34 (2007) E165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Spontaneous fission half-lives of actinides</a:t>
            </a:r>
            <a:endParaRPr lang="en-US" dirty="0"/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28" y="899995"/>
            <a:ext cx="6629975" cy="470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60000" y="6300000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Oganessian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J. Phys. G: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Part. Phys. 34 (2007) E165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Chart of nuclides: the domain of heavy and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720000"/>
            <a:ext cx="8599646" cy="553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Chart of nuclides: the domain of heavy and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360015" y="720000"/>
            <a:ext cx="8658153" cy="4771777"/>
            <a:chOff x="360015" y="720000"/>
            <a:chExt cx="8658153" cy="4771777"/>
          </a:xfrm>
        </p:grpSpPr>
        <p:pic>
          <p:nvPicPr>
            <p:cNvPr id="262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15" y="720000"/>
              <a:ext cx="8505715" cy="4438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4068000" y="5040000"/>
              <a:ext cx="14400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2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800" y="2314800"/>
              <a:ext cx="138240" cy="1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5814000" y="2329200"/>
              <a:ext cx="10419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Nh</a:t>
              </a:r>
              <a:endPara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2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005" y="2015993"/>
              <a:ext cx="155428" cy="129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6814800" y="2034000"/>
              <a:ext cx="11060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latin typeface="Arial Rounded MT Bold" panose="020F0704030504030204" pitchFamily="34" charset="0"/>
                </a:rPr>
                <a:t>Mc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pic>
          <p:nvPicPr>
            <p:cNvPr id="262150" name="Picture 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001" y="1569602"/>
              <a:ext cx="139238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7380000" y="1602000"/>
              <a:ext cx="109004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err="1" smtClean="0">
                  <a:latin typeface="Arial Rounded MT Bold" panose="020F0704030504030204" pitchFamily="34" charset="0"/>
                </a:rPr>
                <a:t>Og</a:t>
              </a:r>
              <a:endParaRPr lang="en-US" sz="600" dirty="0" smtClean="0">
                <a:latin typeface="Arial Rounded MT Bold" panose="020F0704030504030204" pitchFamily="34" charset="0"/>
              </a:endParaRPr>
            </a:p>
            <a:p>
              <a:endParaRPr lang="en-US" sz="3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err="1" smtClean="0">
                  <a:latin typeface="Arial Rounded MT Bold" panose="020F0704030504030204" pitchFamily="34" charset="0"/>
                </a:rPr>
                <a:t>Ts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04000" y="4077072"/>
              <a:ext cx="142668" cy="9541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latin typeface="Arial Rounded MT Bold" panose="020F0704030504030204" pitchFamily="34" charset="0"/>
                </a:rPr>
                <a:t>-8.3</a:t>
              </a:r>
              <a:endParaRPr lang="en-US" sz="800" dirty="0">
                <a:latin typeface="Arial Rounded MT Bold" panose="020F0704030504030204" pitchFamily="34" charset="0"/>
              </a:endParaRP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-7.4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-6.4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-5.4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-4.4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-3.4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-2.4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-1.4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-0.4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05600" y="3888000"/>
              <a:ext cx="31418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shell</a:t>
              </a:r>
              <a:endParaRPr lang="en-US" sz="12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60015" y="5184000"/>
              <a:ext cx="1772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Calc.: A. </a:t>
              </a:r>
              <a:r>
                <a:rPr lang="en-US" sz="14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Sobiczewski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215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600" y="1260000"/>
              <a:ext cx="3157143" cy="2061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4068000" y="1296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120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3060000" y="21852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114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520000" y="30312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108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4082400" y="1476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152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 rot="16200000">
              <a:off x="5508000" y="792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162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 rot="16200000">
              <a:off x="8532000" y="792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184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7506000" y="1188000"/>
              <a:ext cx="1512168" cy="1512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>
              <a:spLocks/>
            </p:cNvSpPr>
            <p:nvPr/>
          </p:nvSpPr>
          <p:spPr>
            <a:xfrm rot="-1320000">
              <a:off x="3816000" y="2286000"/>
              <a:ext cx="2268000" cy="1782000"/>
            </a:xfrm>
            <a:prstGeom prst="ellipse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431663" y="2831145"/>
              <a:ext cx="2345514" cy="64633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sperical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shell-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stabilised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superheavy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nuclei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528000" y="4176000"/>
              <a:ext cx="2512226" cy="64633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deformed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shell-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stabilised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superheavy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nuclei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5220000"/>
            <a:ext cx="1918335" cy="127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3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heaviest known nuclei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6000"/>
            <a:ext cx="9134856" cy="590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87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and theoretical cross sections 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for </a:t>
            </a:r>
            <a:r>
              <a:rPr lang="en-US" sz="1400" baseline="30000" dirty="0" smtClean="0">
                <a:solidFill>
                  <a:schemeClr val="tx1"/>
                </a:solidFill>
              </a:rPr>
              <a:t>64</a:t>
            </a:r>
            <a:r>
              <a:rPr lang="en-US" sz="1400" dirty="0" smtClean="0">
                <a:solidFill>
                  <a:schemeClr val="tx1"/>
                </a:solidFill>
              </a:rPr>
              <a:t>Ni + </a:t>
            </a:r>
            <a:r>
              <a:rPr lang="en-US" sz="1400" baseline="30000" dirty="0" smtClean="0">
                <a:solidFill>
                  <a:schemeClr val="tx1"/>
                </a:solidFill>
              </a:rPr>
              <a:t>208</a:t>
            </a:r>
            <a:r>
              <a:rPr lang="en-US" sz="1400" dirty="0" smtClean="0">
                <a:solidFill>
                  <a:schemeClr val="tx1"/>
                </a:solidFill>
              </a:rPr>
              <a:t>Pb </a:t>
            </a:r>
            <a:r>
              <a:rPr lang="en-US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 </a:t>
            </a:r>
            <a:r>
              <a:rPr lang="en-US" sz="14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271</a:t>
            </a:r>
            <a:r>
              <a:rPr lang="en-US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Ds + 1n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00" y="612001"/>
            <a:ext cx="493395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8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structure of SHE?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720000"/>
            <a:ext cx="86868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2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Influence of shell effects on fission barrier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0" y="723600"/>
            <a:ext cx="4243810" cy="560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040000" y="900000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macroscopic barrier: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disappears at Z ~ 104!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5148000" y="1116000"/>
            <a:ext cx="540000" cy="0"/>
          </a:xfrm>
          <a:prstGeom prst="line">
            <a:avLst/>
          </a:prstGeom>
          <a:ln w="444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Influence of shell effects on fission barrier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9" y="720005"/>
            <a:ext cx="4251429" cy="561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040000" y="900000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macroscopic barrier: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disappears at Z ~ 104!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5148000" y="1116000"/>
            <a:ext cx="540000" cy="0"/>
          </a:xfrm>
          <a:prstGeom prst="line">
            <a:avLst/>
          </a:prstGeom>
          <a:ln w="444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5040000" y="1620000"/>
            <a:ext cx="4049507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shell structure: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spherical </a:t>
            </a:r>
            <a:r>
              <a:rPr lang="en-US" sz="1600" dirty="0" smtClean="0">
                <a:latin typeface="Times New Roman"/>
                <a:cs typeface="Times New Roman"/>
              </a:rPr>
              <a:t>↔ deformed ground state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Times New Roman"/>
                <a:cs typeface="Times New Roman"/>
              </a:rPr>
              <a:t>fission barrier is also &gt; 0 for Z ≥ 104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Times New Roman"/>
                <a:cs typeface="Times New Roman"/>
              </a:rPr>
              <a:t>some fission barriers have complicated shapes,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multi-humped structure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elements exist only due to shell effects: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elements</a:t>
            </a:r>
            <a:endParaRPr lang="en-US"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5148000" y="1836000"/>
            <a:ext cx="54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9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Spinning the heaviest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756000"/>
            <a:ext cx="4500926" cy="3344626"/>
          </a:xfrm>
          <a:prstGeom prst="rect">
            <a:avLst/>
          </a:prstGeom>
        </p:spPr>
      </p:pic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8"/>
            <a:ext cx="3180000" cy="34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084168" y="2575937"/>
            <a:ext cx="2784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ependence of the fission barrier on spin I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0000" y="6300000"/>
            <a:ext cx="22958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Eeckhaupt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EPJA 26 (2005), 227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5492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1188007"/>
            <a:ext cx="1188823" cy="73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6120000" y="900000"/>
                <a:ext cx="2425279" cy="386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rotational energy: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12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de-DE" sz="12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ℑ</m:t>
                        </m:r>
                      </m:den>
                    </m:f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ctrlP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sz="1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0" y="900000"/>
                <a:ext cx="2425279" cy="386196"/>
              </a:xfrm>
              <a:prstGeom prst="rect">
                <a:avLst/>
              </a:prstGeom>
              <a:blipFill rotWithShape="1">
                <a:blip r:embed="rId7"/>
                <a:stretch>
                  <a:fillRect l="-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940000" y="1332000"/>
                <a:ext cx="2642775" cy="386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de-DE" sz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DE" sz="12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ray</a:t>
                </a:r>
                <a:r>
                  <a:rPr lang="de-DE" sz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DE" sz="12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de-DE" sz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  <m:r>
                      <a:rPr lang="de-DE" sz="1200" b="0" i="1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−2</m:t>
                        </m:r>
                      </m:sub>
                    </m:sSub>
                    <m:r>
                      <a:rPr lang="de-DE" sz="1200" b="0" i="1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ℑ</m:t>
                        </m:r>
                      </m:den>
                    </m:f>
                    <m:r>
                      <a:rPr lang="de-DE" sz="12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d>
                      <m:dPr>
                        <m:ctrlP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000" y="1332000"/>
                <a:ext cx="2642775" cy="38619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20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Transuranium</a:t>
            </a:r>
            <a:r>
              <a:rPr lang="en-US" dirty="0" smtClean="0"/>
              <a:t> elements (1940)</a:t>
            </a:r>
            <a:endParaRPr lang="en-US" dirty="0"/>
          </a:p>
        </p:txBody>
      </p:sp>
      <p:pic>
        <p:nvPicPr>
          <p:cNvPr id="28674" name="Picture 2" descr="Edwin McMillan Lawrence and His Laboratory quotd0e32400qu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720001"/>
            <a:ext cx="1735931" cy="28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3924000"/>
            <a:ext cx="1731429" cy="214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64996" y="3569600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Edwin M. McMillan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6993620" y="6093931"/>
            <a:ext cx="1466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Philip H. Abelson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32512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32729" y="3348219"/>
            <a:ext cx="2705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60-inch cyclotron (Berkeley, 1939)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0000" y="3780000"/>
            <a:ext cx="2261709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&amp; </a:t>
            </a:r>
            <a:r>
              <a:rPr lang="de-DE" sz="12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4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He 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beams </a:t>
            </a:r>
            <a:r>
              <a:rPr lang="en-US" sz="1200" dirty="0" smtClean="0">
                <a:latin typeface="Times New Roman"/>
                <a:cs typeface="Times New Roman"/>
              </a:rPr>
              <a:t>(Q/A = ½)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20000" y="4320000"/>
                <a:ext cx="5176289" cy="670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238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</a:rPr>
                            <m:t>𝑈</m:t>
                          </m:r>
                        </m:e>
                      </m:sPre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239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</m:e>
                      </m:sPre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23 </m:t>
                                    </m:r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 </m:t>
                      </m:r>
                      <m:sPre>
                        <m:sPre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93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𝑁𝑝</m:t>
                          </m:r>
                        </m:e>
                      </m:sPre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2.355 </m:t>
                                    </m:r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𝑑𝑎𝑦𝑠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sPre>
                        <m:sPre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𝑃𝑢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320000"/>
                <a:ext cx="5176289" cy="67076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5400000"/>
            <a:ext cx="9525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92000" y="6120000"/>
            <a:ext cx="142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Neptunium sphere </a:t>
            </a:r>
          </a:p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Ni clad in U shells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8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Rotational Bands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720002"/>
            <a:ext cx="7033261" cy="577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20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Rotational Bands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720008"/>
            <a:ext cx="5114572" cy="570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5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In-beam spectroscopy: recoil-decay tagging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0"/>
            <a:ext cx="5743575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340000"/>
            <a:ext cx="2997926" cy="405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5040000"/>
            <a:ext cx="3209544" cy="111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836000" y="3960000"/>
            <a:ext cx="445635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176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gsb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54465" y="4026550"/>
            <a:ext cx="1173719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JUROGAM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452320" y="3621446"/>
            <a:ext cx="662361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RITU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267684" y="3429000"/>
            <a:ext cx="84318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rit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0"/>
            <a:ext cx="714375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In-beam spectroscopy: recoil-decay tagging</a:t>
            </a:r>
            <a:endParaRPr lang="en-US" sz="1400" dirty="0">
              <a:solidFill>
                <a:schemeClr val="tx1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0" y="0"/>
          <a:ext cx="30480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85" name="Photo Editor Photo" r:id="rId5" imgW="4009524" imgH="1666667" progId="MSPhotoEd.3">
                  <p:embed/>
                </p:oleObj>
              </mc:Choice>
              <mc:Fallback>
                <p:oleObj name="Photo Editor Photo" r:id="rId5" imgW="4009524" imgH="1666667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480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3048000" y="0"/>
          <a:ext cx="30480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86" name="Photo Editor Photo" r:id="rId7" imgW="3952381" imgH="1619476" progId="MSPhotoEd.3">
                  <p:embed/>
                </p:oleObj>
              </mc:Choice>
              <mc:Fallback>
                <p:oleObj name="Photo Editor Photo" r:id="rId7" imgW="3952381" imgH="161947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0"/>
                        <a:ext cx="30480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6096000" y="0"/>
          <a:ext cx="28956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87" name="Photo Editor Photo" r:id="rId9" imgW="3809524" imgH="1590897" progId="MSPhotoEd.3">
                  <p:embed/>
                </p:oleObj>
              </mc:Choice>
              <mc:Fallback>
                <p:oleObj name="Photo Editor Photo" r:id="rId9" imgW="3809524" imgH="1590897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0"/>
                        <a:ext cx="28956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32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 particle orbitals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73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73038"/>
            <a:ext cx="392430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586752"/>
            <a:ext cx="4219429" cy="54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852000" y="576000"/>
            <a:ext cx="2663156" cy="22659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Chasman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Rev. Mod. Phys. 49 (1977), 833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6" descr="beta-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5652000"/>
            <a:ext cx="5032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288000" y="6192000"/>
            <a:ext cx="728332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>
            <a:spAutoFit/>
          </a:bodyPr>
          <a:lstStyle/>
          <a:p>
            <a:r>
              <a:rPr lang="en-US" altLang="de-DE" sz="1600" b="0" i="0" dirty="0">
                <a:solidFill>
                  <a:srgbClr val="00FF99"/>
                </a:solidFill>
                <a:latin typeface="Comic Sans MS" pitchFamily="66" charset="0"/>
              </a:rPr>
              <a:t>Oblate</a:t>
            </a:r>
            <a:endParaRPr lang="en-GB" altLang="de-DE" sz="1600" b="0" i="0" dirty="0">
              <a:solidFill>
                <a:srgbClr val="000000"/>
              </a:solidFill>
            </a:endParaRPr>
          </a:p>
        </p:txBody>
      </p:sp>
      <p:pic>
        <p:nvPicPr>
          <p:cNvPr id="10" name="Picture 27" descr="beta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5652000"/>
            <a:ext cx="57626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3384000" y="6192000"/>
            <a:ext cx="757186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>
            <a:spAutoFit/>
          </a:bodyPr>
          <a:lstStyle/>
          <a:p>
            <a:r>
              <a:rPr lang="en-US" altLang="de-DE" sz="1600" b="0" i="0" dirty="0" err="1">
                <a:solidFill>
                  <a:srgbClr val="0000FF"/>
                </a:solidFill>
                <a:latin typeface="Comic Sans MS" pitchFamily="66" charset="0"/>
              </a:rPr>
              <a:t>Prolate</a:t>
            </a:r>
            <a:endParaRPr lang="en-GB" altLang="de-DE" sz="1600" b="0" i="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440000" y="6120000"/>
                <a:ext cx="1561316" cy="2967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102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254</m:t>
                          </m:r>
                        </m:sup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𝑁𝑜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152</m:t>
                              </m:r>
                            </m:sub>
                          </m:sSub>
                        </m:e>
                      </m:sPre>
                      <m:r>
                        <a:rPr lang="de-DE" sz="1400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0.28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6120000"/>
                <a:ext cx="1561316" cy="296739"/>
              </a:xfrm>
              <a:prstGeom prst="rect">
                <a:avLst/>
              </a:prstGeom>
              <a:blipFill rotWithShape="1">
                <a:blip r:embed="rId7"/>
                <a:stretch>
                  <a:fillRect r="-391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6" descr="beta-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40" y="5652000"/>
            <a:ext cx="5032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7" descr="beta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00" y="5652000"/>
            <a:ext cx="57626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1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structure of SHE?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0"/>
            <a:ext cx="35147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00" y="853200"/>
            <a:ext cx="36671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2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Stability of heavy elements – Nilsson level energy gap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838206"/>
            <a:ext cx="4464286" cy="415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872555"/>
            <a:ext cx="4454652" cy="485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843808" y="1008000"/>
            <a:ext cx="9428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152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860000" y="5589240"/>
            <a:ext cx="4176496" cy="830997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1600" b="0" i="0" baseline="30000" dirty="0">
                <a:solidFill>
                  <a:srgbClr val="000000"/>
                </a:solidFill>
                <a:latin typeface="Times New Roman" pitchFamily="18" charset="0"/>
              </a:rPr>
              <a:t>254</a:t>
            </a:r>
            <a:r>
              <a:rPr lang="en-US" altLang="de-DE" sz="1600" b="0" i="0" dirty="0">
                <a:solidFill>
                  <a:srgbClr val="000000"/>
                </a:solidFill>
                <a:latin typeface="Times New Roman" pitchFamily="18" charset="0"/>
              </a:rPr>
              <a:t>No (Z=102</a:t>
            </a:r>
            <a:r>
              <a:rPr lang="en-US" altLang="de-DE" sz="1600" b="0" i="0" dirty="0" smtClean="0">
                <a:solidFill>
                  <a:srgbClr val="000000"/>
                </a:solidFill>
                <a:latin typeface="Times New Roman" pitchFamily="18" charset="0"/>
              </a:rPr>
              <a:t>), </a:t>
            </a:r>
            <a:r>
              <a:rPr lang="en-US" altLang="de-DE" sz="1600" b="0" i="0" baseline="30000" dirty="0">
                <a:solidFill>
                  <a:srgbClr val="000000"/>
                </a:solidFill>
                <a:latin typeface="Times New Roman" pitchFamily="18" charset="0"/>
              </a:rPr>
              <a:t>252</a:t>
            </a:r>
            <a:r>
              <a:rPr lang="en-US" altLang="de-DE" sz="1600" b="0" i="0" dirty="0">
                <a:solidFill>
                  <a:srgbClr val="000000"/>
                </a:solidFill>
                <a:latin typeface="Times New Roman" pitchFamily="18" charset="0"/>
              </a:rPr>
              <a:t>Fm (Z=100) </a:t>
            </a:r>
            <a:r>
              <a:rPr lang="en-US" altLang="de-DE" sz="1600" b="0" i="0" dirty="0" smtClean="0">
                <a:solidFill>
                  <a:srgbClr val="000000"/>
                </a:solidFill>
                <a:latin typeface="Times New Roman" pitchFamily="18" charset="0"/>
              </a:rPr>
              <a:t>and </a:t>
            </a:r>
            <a:r>
              <a:rPr lang="en-US" altLang="de-DE" sz="1600" b="0" i="0" baseline="30000" dirty="0" smtClean="0">
                <a:solidFill>
                  <a:srgbClr val="000000"/>
                </a:solidFill>
                <a:latin typeface="Times New Roman" pitchFamily="18" charset="0"/>
              </a:rPr>
              <a:t>250</a:t>
            </a:r>
            <a:r>
              <a:rPr lang="en-US" altLang="de-DE" sz="1600" b="0" i="0" dirty="0" smtClean="0">
                <a:solidFill>
                  <a:srgbClr val="000000"/>
                </a:solidFill>
                <a:latin typeface="Times New Roman" pitchFamily="18" charset="0"/>
              </a:rPr>
              <a:t>Cf (Z=98) </a:t>
            </a:r>
            <a:r>
              <a:rPr lang="en-US" altLang="de-DE" sz="1600" b="1" dirty="0" smtClean="0">
                <a:solidFill>
                  <a:srgbClr val="000000"/>
                </a:solidFill>
                <a:latin typeface="Times New Roman" pitchFamily="18" charset="0"/>
              </a:rPr>
              <a:t>with</a:t>
            </a:r>
            <a:r>
              <a:rPr lang="en-US" altLang="de-DE" sz="1600" b="1" i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de-DE" sz="1600" b="1" i="0" dirty="0">
                <a:solidFill>
                  <a:srgbClr val="000000"/>
                </a:solidFill>
                <a:latin typeface="Times New Roman" pitchFamily="18" charset="0"/>
              </a:rPr>
              <a:t>N=152 </a:t>
            </a:r>
            <a:endParaRPr lang="en-US" altLang="de-DE" sz="1600" b="1" i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en-US" altLang="de-DE" sz="1600" b="0" i="0" dirty="0" smtClean="0">
                <a:solidFill>
                  <a:srgbClr val="000000"/>
                </a:solidFill>
                <a:latin typeface="Times New Roman" pitchFamily="18" charset="0"/>
              </a:rPr>
              <a:t>seem to be more stable than their neighbors </a:t>
            </a:r>
            <a:endParaRPr lang="en-US" altLang="de-DE" sz="1600" b="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00" y="586752"/>
            <a:ext cx="3854286" cy="49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82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Shiptrap</a:t>
            </a:r>
            <a:r>
              <a:rPr lang="en-US" dirty="0" smtClean="0"/>
              <a:t>: Probing the strength of shell effects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80000"/>
            <a:ext cx="4707255" cy="310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0000" y="6300000"/>
            <a:ext cx="2837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Minaya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Ramirez et al.; Science 337 (2012), 1207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27255" y="3024000"/>
            <a:ext cx="24112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Muntian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(mic-mac)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Z=114 N=184</a:t>
            </a:r>
          </a:p>
          <a:p>
            <a:r>
              <a:rPr lang="en-US" sz="14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Möller</a:t>
            </a:r>
            <a:r>
              <a:rPr lang="en-US" sz="1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FRDM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Z=114 N=184</a:t>
            </a:r>
          </a:p>
          <a:p>
            <a:r>
              <a:rPr lang="en-US" sz="1400" dirty="0" smtClean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TW-99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Z=120 N=172</a:t>
            </a:r>
          </a:p>
          <a:p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SkM</a:t>
            </a:r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Z=126 N=184</a:t>
            </a:r>
            <a:endParaRPr lang="en-US" sz="1400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080000" y="720000"/>
                <a:ext cx="4218014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=2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+2,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720000"/>
                <a:ext cx="4218014" cy="3077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0" y="5220000"/>
            <a:ext cx="1611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Pb(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Ca,2n)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  <a:p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Pb(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Ca,2n)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  <a:p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Pb(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Ca,2n)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  <a:p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Pb(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Ca,1n)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255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0" y="4572000"/>
            <a:ext cx="514826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627784" y="4149080"/>
            <a:ext cx="149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number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97200" y="1134000"/>
            <a:ext cx="640610" cy="523220"/>
          </a:xfrm>
          <a:prstGeom prst="rect">
            <a:avLst/>
          </a:prstGeom>
          <a:solidFill>
            <a:schemeClr val="bg1"/>
          </a:solidFill>
        </p:spPr>
        <p:txBody>
          <a:bodyPr wrap="none" lIns="108000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56000" y="5004000"/>
            <a:ext cx="59471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MeV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624000" y="5544000"/>
            <a:ext cx="2099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686801" y="719999"/>
                <a:ext cx="31470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+2,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01" y="719999"/>
                <a:ext cx="3147015" cy="3077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15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Isomeric states in even-even nuclei</a:t>
            </a:r>
            <a:endParaRPr lang="en-US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360000" y="900000"/>
                <a:ext cx="3707944" cy="2507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Why K-isomers occur?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deformed nuclei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breaking of particle pair at Fermi surface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selection rule for electromagnetic transitions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Δ</m:t>
                    </m:r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not fulfilled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excitation energy of quasi-particle: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𝜀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900000"/>
                <a:ext cx="3707944" cy="2507674"/>
              </a:xfrm>
              <a:prstGeom prst="rect">
                <a:avLst/>
              </a:prstGeom>
              <a:blipFill rotWithShape="1">
                <a:blip r:embed="rId4"/>
                <a:stretch>
                  <a:fillRect l="-1316" t="-1217" r="-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360000" y="4320000"/>
            <a:ext cx="37079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we can learn?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nformation about Nilsson level energy gaps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nfluence on stability of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pairing interaction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4500000" y="2959114"/>
            <a:ext cx="4383087" cy="3505200"/>
            <a:chOff x="4500000" y="2959114"/>
            <a:chExt cx="4383087" cy="3505200"/>
          </a:xfrm>
        </p:grpSpPr>
        <p:pic>
          <p:nvPicPr>
            <p:cNvPr id="23450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000" y="2959114"/>
              <a:ext cx="4383087" cy="350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Ellipse 19"/>
            <p:cNvSpPr/>
            <p:nvPr/>
          </p:nvSpPr>
          <p:spPr>
            <a:xfrm>
              <a:off x="7488000" y="5004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/>
            <p:cNvSpPr/>
            <p:nvPr/>
          </p:nvSpPr>
          <p:spPr>
            <a:xfrm>
              <a:off x="7488000" y="507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21"/>
            <p:cNvSpPr/>
            <p:nvPr/>
          </p:nvSpPr>
          <p:spPr>
            <a:xfrm>
              <a:off x="7704000" y="5004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/>
            <p:cNvSpPr/>
            <p:nvPr/>
          </p:nvSpPr>
          <p:spPr>
            <a:xfrm>
              <a:off x="7704000" y="507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/>
            <p:nvPr/>
          </p:nvSpPr>
          <p:spPr>
            <a:xfrm>
              <a:off x="7488000" y="56736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/>
            <p:cNvSpPr/>
            <p:nvPr/>
          </p:nvSpPr>
          <p:spPr>
            <a:xfrm>
              <a:off x="7488000" y="582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7704000" y="56736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6"/>
            <p:cNvSpPr/>
            <p:nvPr/>
          </p:nvSpPr>
          <p:spPr>
            <a:xfrm>
              <a:off x="7704000" y="582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7"/>
            <p:cNvSpPr/>
            <p:nvPr/>
          </p:nvSpPr>
          <p:spPr>
            <a:xfrm>
              <a:off x="5310000" y="54072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5508000" y="54072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5310000" y="5598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5508000" y="5598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llipse 31"/>
            <p:cNvSpPr/>
            <p:nvPr/>
          </p:nvSpPr>
          <p:spPr>
            <a:xfrm>
              <a:off x="5310000" y="5832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32"/>
            <p:cNvSpPr/>
            <p:nvPr/>
          </p:nvSpPr>
          <p:spPr>
            <a:xfrm>
              <a:off x="5508000" y="5832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llipse 33"/>
            <p:cNvSpPr/>
            <p:nvPr/>
          </p:nvSpPr>
          <p:spPr>
            <a:xfrm>
              <a:off x="5310000" y="6084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llipse 34"/>
            <p:cNvSpPr/>
            <p:nvPr/>
          </p:nvSpPr>
          <p:spPr>
            <a:xfrm>
              <a:off x="5508000" y="6084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lipse 35"/>
            <p:cNvSpPr/>
            <p:nvPr/>
          </p:nvSpPr>
          <p:spPr>
            <a:xfrm>
              <a:off x="5310000" y="6156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lipse 36"/>
            <p:cNvSpPr/>
            <p:nvPr/>
          </p:nvSpPr>
          <p:spPr>
            <a:xfrm>
              <a:off x="5508000" y="6156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4896000" y="756000"/>
            <a:ext cx="1512000" cy="1743048"/>
            <a:chOff x="4896000" y="756000"/>
            <a:chExt cx="1512000" cy="1743048"/>
          </a:xfrm>
        </p:grpSpPr>
        <p:pic>
          <p:nvPicPr>
            <p:cNvPr id="23450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000" y="1440000"/>
              <a:ext cx="1219048" cy="1059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Gerade Verbindung mit Pfeil 4"/>
            <p:cNvCxnSpPr/>
            <p:nvPr/>
          </p:nvCxnSpPr>
          <p:spPr>
            <a:xfrm rot="16200000">
              <a:off x="5144400" y="1116000"/>
              <a:ext cx="72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>
              <a:off x="5508000" y="2181600"/>
              <a:ext cx="90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/>
            <p:cNvSpPr txBox="1"/>
            <p:nvPr/>
          </p:nvSpPr>
          <p:spPr>
            <a:xfrm>
              <a:off x="5544000" y="2196000"/>
              <a:ext cx="28533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K=0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5610060" y="1196752"/>
              <a:ext cx="25808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2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ieren 37"/>
          <p:cNvGrpSpPr/>
          <p:nvPr/>
        </p:nvGrpSpPr>
        <p:grpSpPr>
          <a:xfrm>
            <a:off x="7020272" y="909432"/>
            <a:ext cx="1512000" cy="2492568"/>
            <a:chOff x="7020272" y="909432"/>
            <a:chExt cx="1512000" cy="2492568"/>
          </a:xfrm>
        </p:grpSpPr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1440000"/>
              <a:ext cx="1219048" cy="1059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0" name="Gerade Verbindung mit Pfeil 39"/>
            <p:cNvCxnSpPr/>
            <p:nvPr/>
          </p:nvCxnSpPr>
          <p:spPr>
            <a:xfrm rot="19200000">
              <a:off x="7585200" y="2070000"/>
              <a:ext cx="36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/>
            <p:cNvCxnSpPr/>
            <p:nvPr/>
          </p:nvCxnSpPr>
          <p:spPr>
            <a:xfrm>
              <a:off x="7632272" y="2181600"/>
              <a:ext cx="90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1"/>
            <p:cNvSpPr txBox="1"/>
            <p:nvPr/>
          </p:nvSpPr>
          <p:spPr>
            <a:xfrm>
              <a:off x="7668272" y="2196000"/>
              <a:ext cx="64601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l-GR" sz="1200" b="1" dirty="0" smtClean="0">
                  <a:latin typeface="Times New Roman"/>
                  <a:cs typeface="Times New Roman"/>
                </a:rPr>
                <a:t>Ω</a:t>
              </a:r>
              <a:r>
                <a:rPr lang="de-DE" sz="1200" b="1" baseline="-25000" dirty="0" smtClean="0">
                  <a:latin typeface="Times New Roman"/>
                  <a:cs typeface="Times New Roman"/>
                </a:rPr>
                <a:t>1</a:t>
              </a:r>
              <a:r>
                <a:rPr lang="de-DE" sz="1200" b="1" dirty="0" smtClean="0">
                  <a:latin typeface="Times New Roman"/>
                  <a:cs typeface="Times New Roman"/>
                </a:rPr>
                <a:t>+</a:t>
              </a:r>
              <a:r>
                <a:rPr lang="el-GR" sz="1200" b="1" dirty="0" smtClean="0">
                  <a:latin typeface="Times New Roman"/>
                  <a:cs typeface="Times New Roman"/>
                </a:rPr>
                <a:t>Ω</a:t>
              </a:r>
              <a:r>
                <a:rPr lang="de-DE" sz="1200" b="1" baseline="-25000" dirty="0" smtClean="0">
                  <a:latin typeface="Times New Roman"/>
                  <a:cs typeface="Times New Roman"/>
                </a:rPr>
                <a:t>2</a:t>
              </a:r>
              <a:r>
                <a:rPr lang="de-DE" sz="1200" b="1" dirty="0" smtClean="0">
                  <a:latin typeface="Times New Roman"/>
                  <a:cs typeface="Times New Roman"/>
                </a:rPr>
                <a:t>=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7524000" y="1196752"/>
              <a:ext cx="39754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1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+j</a:t>
              </a:r>
              <a:endPara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Gerade Verbindung mit Pfeil 43"/>
            <p:cNvCxnSpPr/>
            <p:nvPr/>
          </p:nvCxnSpPr>
          <p:spPr>
            <a:xfrm rot="19800000">
              <a:off x="7866000" y="1872000"/>
              <a:ext cx="36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/>
          </p:nvCxnSpPr>
          <p:spPr>
            <a:xfrm rot="17700000">
              <a:off x="7244484" y="1575432"/>
              <a:ext cx="1332000" cy="0"/>
            </a:xfrm>
            <a:prstGeom prst="straightConnector1">
              <a:avLst/>
            </a:prstGeom>
            <a:ln w="158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lipse 45"/>
            <p:cNvSpPr/>
            <p:nvPr/>
          </p:nvSpPr>
          <p:spPr>
            <a:xfrm>
              <a:off x="8118000" y="990000"/>
              <a:ext cx="152763" cy="24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Isomeric states in even-even nuclei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4500000" y="2959114"/>
            <a:ext cx="4383087" cy="3505200"/>
            <a:chOff x="4500000" y="2959114"/>
            <a:chExt cx="4383087" cy="3505200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000" y="2959114"/>
              <a:ext cx="4383087" cy="350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Ellipse 12"/>
            <p:cNvSpPr/>
            <p:nvPr/>
          </p:nvSpPr>
          <p:spPr>
            <a:xfrm>
              <a:off x="7488000" y="5004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llipse 13"/>
            <p:cNvSpPr/>
            <p:nvPr/>
          </p:nvSpPr>
          <p:spPr>
            <a:xfrm>
              <a:off x="7488000" y="507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llipse 14"/>
            <p:cNvSpPr/>
            <p:nvPr/>
          </p:nvSpPr>
          <p:spPr>
            <a:xfrm>
              <a:off x="7704000" y="3924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e 15"/>
            <p:cNvSpPr/>
            <p:nvPr/>
          </p:nvSpPr>
          <p:spPr>
            <a:xfrm>
              <a:off x="7704000" y="507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/>
            <p:cNvSpPr/>
            <p:nvPr/>
          </p:nvSpPr>
          <p:spPr>
            <a:xfrm>
              <a:off x="7488000" y="56736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e 17"/>
            <p:cNvSpPr/>
            <p:nvPr/>
          </p:nvSpPr>
          <p:spPr>
            <a:xfrm>
              <a:off x="7488000" y="582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9"/>
            <p:cNvSpPr/>
            <p:nvPr/>
          </p:nvSpPr>
          <p:spPr>
            <a:xfrm>
              <a:off x="7704000" y="56736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/>
            <p:cNvSpPr/>
            <p:nvPr/>
          </p:nvSpPr>
          <p:spPr>
            <a:xfrm>
              <a:off x="7704000" y="582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21"/>
            <p:cNvSpPr/>
            <p:nvPr/>
          </p:nvSpPr>
          <p:spPr>
            <a:xfrm>
              <a:off x="5310000" y="54072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/>
            <p:cNvSpPr/>
            <p:nvPr/>
          </p:nvSpPr>
          <p:spPr>
            <a:xfrm>
              <a:off x="5508000" y="4932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/>
            <p:nvPr/>
          </p:nvSpPr>
          <p:spPr>
            <a:xfrm>
              <a:off x="5310000" y="5598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/>
            <p:cNvSpPr/>
            <p:nvPr/>
          </p:nvSpPr>
          <p:spPr>
            <a:xfrm>
              <a:off x="5508000" y="5598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5310000" y="5832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6"/>
            <p:cNvSpPr/>
            <p:nvPr/>
          </p:nvSpPr>
          <p:spPr>
            <a:xfrm>
              <a:off x="5508000" y="5832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7"/>
            <p:cNvSpPr/>
            <p:nvPr/>
          </p:nvSpPr>
          <p:spPr>
            <a:xfrm>
              <a:off x="5310000" y="6084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5508000" y="6084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5310000" y="6156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5508000" y="6156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feld 50"/>
              <p:cNvSpPr txBox="1"/>
              <p:nvPr/>
            </p:nvSpPr>
            <p:spPr>
              <a:xfrm>
                <a:off x="360000" y="900000"/>
                <a:ext cx="3707944" cy="2507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Why K-isomers occur?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deformed nuclei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breaking of particle pair at Fermi surface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selection rule for electromagnetic transitions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Δ</m:t>
                    </m:r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not fulfilled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excitation energy of quasi-particle: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𝜀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feld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900000"/>
                <a:ext cx="3707944" cy="2507674"/>
              </a:xfrm>
              <a:prstGeom prst="rect">
                <a:avLst/>
              </a:prstGeom>
              <a:blipFill rotWithShape="1">
                <a:blip r:embed="rId5"/>
                <a:stretch>
                  <a:fillRect l="-1316" t="-1217" r="-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feld 51"/>
          <p:cNvSpPr txBox="1"/>
          <p:nvPr/>
        </p:nvSpPr>
        <p:spPr>
          <a:xfrm>
            <a:off x="360000" y="4320000"/>
            <a:ext cx="37079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we can learn?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nformation about Nilsson level energy gaps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nfluence on stability of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pairing interaction</a:t>
            </a:r>
          </a:p>
        </p:txBody>
      </p:sp>
      <p:grpSp>
        <p:nvGrpSpPr>
          <p:cNvPr id="32" name="Gruppieren 31"/>
          <p:cNvGrpSpPr/>
          <p:nvPr/>
        </p:nvGrpSpPr>
        <p:grpSpPr>
          <a:xfrm>
            <a:off x="4896000" y="756000"/>
            <a:ext cx="1512000" cy="1743048"/>
            <a:chOff x="4896000" y="756000"/>
            <a:chExt cx="1512000" cy="1743048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000" y="1440000"/>
              <a:ext cx="1219048" cy="1059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4" name="Gerade Verbindung mit Pfeil 33"/>
            <p:cNvCxnSpPr/>
            <p:nvPr/>
          </p:nvCxnSpPr>
          <p:spPr>
            <a:xfrm rot="16200000">
              <a:off x="5144400" y="1116000"/>
              <a:ext cx="72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>
              <a:off x="5508000" y="2181600"/>
              <a:ext cx="90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/>
            <p:nvPr/>
          </p:nvSpPr>
          <p:spPr>
            <a:xfrm>
              <a:off x="5544000" y="2196000"/>
              <a:ext cx="28533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K=0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610060" y="1196752"/>
              <a:ext cx="25808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5256000" y="2772000"/>
            <a:ext cx="4776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K=8</a:t>
            </a:r>
            <a:r>
              <a:rPr lang="en-US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b="1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7416000" y="2772000"/>
            <a:ext cx="4776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K=8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new elements by simple reactions</a:t>
            </a:r>
            <a:endParaRPr lang="en-US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900000" y="900000"/>
            <a:ext cx="4749442" cy="1169859"/>
            <a:chOff x="900000" y="900000"/>
            <a:chExt cx="4749442" cy="11698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/>
                <p:cNvSpPr txBox="1"/>
                <p:nvPr/>
              </p:nvSpPr>
              <p:spPr>
                <a:xfrm>
                  <a:off x="900000" y="900000"/>
                  <a:ext cx="2834558" cy="3763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238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𝑈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𝐻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93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238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𝑁𝑝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+2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</m:sPre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feld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00" y="900000"/>
                  <a:ext cx="2834558" cy="37638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900000" y="1368000"/>
                  <a:ext cx="4749442" cy="7018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238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𝑁𝑝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 </m:t>
                            </m:r>
                          </m:e>
                        </m:sPr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1/2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=2.12 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𝑑𝑎𝑦𝑠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</m:m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238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𝑃𝑢</m:t>
                            </m:r>
                          </m:e>
                        </m:sPre>
                        <m:d>
                          <m:d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1/2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/>
                              </a:rPr>
                              <m:t>=87.7 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𝑦𝑒𝑎𝑟𝑠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00" y="1368000"/>
                  <a:ext cx="4749442" cy="70185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hteck 7"/>
            <p:cNvSpPr/>
            <p:nvPr/>
          </p:nvSpPr>
          <p:spPr>
            <a:xfrm>
              <a:off x="900000" y="900000"/>
              <a:ext cx="4749442" cy="11698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Bildergebnis für arthur c. wahl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0" y="3348000"/>
            <a:ext cx="1857375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660000" y="5678329"/>
            <a:ext cx="18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Arthur C. Wahl and 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Glenn T. Seaborg (1966)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00" y="1368000"/>
            <a:ext cx="149383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660232" y="2996952"/>
            <a:ext cx="1749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Joseph W. Kennedy 1940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2520000"/>
            <a:ext cx="3048000" cy="364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K-isomers in </a:t>
            </a:r>
            <a:r>
              <a:rPr lang="en-US" baseline="30000" dirty="0" smtClean="0"/>
              <a:t>252</a:t>
            </a:r>
            <a:r>
              <a:rPr lang="en-US" dirty="0" smtClean="0"/>
              <a:t>No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498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5" y="720011"/>
            <a:ext cx="4740000" cy="57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1584000" y="720000"/>
            <a:ext cx="504000" cy="41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5400000" y="3959998"/>
            <a:ext cx="3514286" cy="1902231"/>
            <a:chOff x="5759997" y="3959998"/>
            <a:chExt cx="3514286" cy="1902231"/>
          </a:xfrm>
        </p:grpSpPr>
        <p:pic>
          <p:nvPicPr>
            <p:cNvPr id="24986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997" y="3959998"/>
              <a:ext cx="3514286" cy="145142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986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997" y="5410800"/>
              <a:ext cx="3514286" cy="45142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feld 5"/>
          <p:cNvSpPr txBox="1"/>
          <p:nvPr/>
        </p:nvSpPr>
        <p:spPr>
          <a:xfrm>
            <a:off x="6012160" y="6300000"/>
            <a:ext cx="2815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Sulignano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al; Phys. Rev. C 86, 044318 (2012)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986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720000"/>
            <a:ext cx="4288658" cy="17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5796136" y="1582781"/>
            <a:ext cx="3118150" cy="23772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H="1">
            <a:off x="5400000" y="1582781"/>
            <a:ext cx="396136" cy="23772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832000" y="360000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K=8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16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1575273" y="648000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K=8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3996000" y="5220000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K=2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2448000" y="684000"/>
            <a:ext cx="1728240" cy="40771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24000" y="1089332"/>
                <a:ext cx="2071336" cy="293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734</m:t>
                          </m:r>
                        </m:e>
                      </m:d>
                      <m:sSup>
                        <m:s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f>
                            <m:fPr>
                              <m:type m:val="lin"/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⊗</m:t>
                      </m:r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624</m:t>
                          </m:r>
                        </m:e>
                      </m:d>
                      <m:sSup>
                        <m:s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f>
                            <m:fPr>
                              <m:type m:val="lin"/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" y="1089332"/>
                <a:ext cx="2071336" cy="293542"/>
              </a:xfrm>
              <a:prstGeom prst="rect">
                <a:avLst/>
              </a:prstGeom>
              <a:blipFill rotWithShape="1">
                <a:blip r:embed="rId7"/>
                <a:stretch>
                  <a:fillRect t="-83333" r="-10294" b="-13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4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Neutron single particle states in </a:t>
            </a:r>
            <a:r>
              <a:rPr lang="en-US" baseline="30000" dirty="0" smtClean="0"/>
              <a:t>252</a:t>
            </a:r>
            <a:r>
              <a:rPr lang="en-US" dirty="0" smtClean="0"/>
              <a:t>No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2"/>
            <a:ext cx="5468667" cy="573733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1520" y="5162601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Z/A = 0.40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0000" y="720000"/>
            <a:ext cx="2450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[624] Nilsson configuration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0000" y="1008000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[734]  Nilsson configuration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15/2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80000" y="4320000"/>
                <a:ext cx="3676071" cy="410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de-DE" sz="1100" b="0" i="1" smtClean="0">
                              <a:latin typeface="Cambria Math"/>
                            </a:rPr>
                            <m:t>1;</m:t>
                          </m:r>
                          <m:r>
                            <a:rPr lang="de-DE" sz="1100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de-DE" sz="11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1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de-DE" sz="11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11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1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𝐾</m:t>
                                  </m:r>
                                </m:sub>
                              </m:sSub>
                              <m:r>
                                <a:rPr lang="de-DE" sz="11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1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11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1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𝐾</m:t>
                          </m:r>
                        </m:e>
                        <m:sup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1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𝐼𝐾</m:t>
                                  </m:r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e>
                                  <m:d>
                                    <m:dPr>
                                      <m:ctrlP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𝐼</m:t>
                                      </m:r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−1</m:t>
                                      </m:r>
                                    </m:e>
                                  </m:d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𝐾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" y="4320000"/>
                <a:ext cx="3676071" cy="4103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80000" y="4680000"/>
                <a:ext cx="2964914" cy="413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de-DE" sz="1100" b="0" i="1" smtClean="0">
                              <a:latin typeface="Cambria Math"/>
                            </a:rPr>
                            <m:t>2;</m:t>
                          </m:r>
                          <m:r>
                            <a:rPr lang="de-DE" sz="1100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e>
                      </m:d>
                      <m:r>
                        <a:rPr lang="de-DE" sz="11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1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de-DE" sz="1100" b="0" i="1" smtClean="0">
                              <a:latin typeface="Cambria Math"/>
                            </a:rPr>
                            <m:t>16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1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1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1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1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𝐼𝐾</m:t>
                                  </m:r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20</m:t>
                                  </m:r>
                                </m:e>
                                <m:e>
                                  <m:d>
                                    <m:dPr>
                                      <m:ctrlPr>
                                        <a:rPr lang="de-DE" sz="11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</a:rPr>
                                        <m:t>𝐼</m:t>
                                      </m:r>
                                      <m:r>
                                        <a:rPr lang="de-DE" sz="1100" b="0" i="1" smtClean="0">
                                          <a:latin typeface="Cambria Math"/>
                                        </a:rPr>
                                        <m:t>−2</m:t>
                                      </m:r>
                                    </m:e>
                                  </m:d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1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" y="4680000"/>
                <a:ext cx="2964914" cy="4138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 7"/>
          <p:cNvSpPr/>
          <p:nvPr/>
        </p:nvSpPr>
        <p:spPr>
          <a:xfrm>
            <a:off x="3240000" y="5166000"/>
            <a:ext cx="993600" cy="547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80000" y="1440000"/>
                <a:ext cx="2661691" cy="710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de-DE" sz="1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lang="de-DE" sz="1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1000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1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de-DE" sz="10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0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ℓ∙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ℓ</m:t>
                                      </m:r>
                                    </m:sub>
                                  </m:s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de-DE" sz="10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ℓ+1</m:t>
                                  </m:r>
                                </m:den>
                              </m:f>
                              <m:r>
                                <a:rPr lang="de-DE" sz="1000" b="0" i="1" smtClean="0">
                                  <a:latin typeface="Cambria Math"/>
                                </a:rPr>
                                <m:t>               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𝑓𝑜𝑟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=ℓ+1/2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de-DE" sz="10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000" b="0" i="1" smtClean="0">
                                      <a:latin typeface="Cambria Math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ℓ+1</m:t>
                                      </m:r>
                                    </m:e>
                                  </m:d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ℓ</m:t>
                                      </m:r>
                                    </m:sub>
                                  </m:s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de-DE" sz="10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ℓ+1</m:t>
                                  </m:r>
                                </m:den>
                              </m:f>
                              <m:r>
                                <a:rPr lang="de-DE" sz="1000" b="0" i="1" smtClean="0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𝑓𝑜𝑟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=ℓ−1/2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" y="1440000"/>
                <a:ext cx="2661691" cy="71019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180000" y="2340000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proton: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g</a:t>
            </a:r>
            <a:r>
              <a:rPr lang="en-US" sz="1000" baseline="-25000" dirty="0" smtClean="0">
                <a:latin typeface="Times New Roman"/>
                <a:cs typeface="Times New Roman"/>
              </a:rPr>
              <a:t>ℓ</a:t>
            </a:r>
            <a:r>
              <a:rPr lang="en-US" sz="1000" dirty="0" smtClean="0">
                <a:latin typeface="Times New Roman"/>
                <a:cs typeface="Times New Roman"/>
              </a:rPr>
              <a:t> = 1   </a:t>
            </a:r>
            <a:r>
              <a:rPr lang="en-US" sz="1000" dirty="0" err="1" smtClean="0">
                <a:latin typeface="Times New Roman"/>
                <a:cs typeface="Times New Roman"/>
              </a:rPr>
              <a:t>g</a:t>
            </a:r>
            <a:r>
              <a:rPr lang="en-US" sz="10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1000" dirty="0" smtClean="0">
                <a:latin typeface="Times New Roman"/>
                <a:cs typeface="Times New Roman"/>
              </a:rPr>
              <a:t> = 5.59</a:t>
            </a:r>
          </a:p>
          <a:p>
            <a:r>
              <a:rPr lang="en-US" sz="1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neutron:</a:t>
            </a:r>
            <a:r>
              <a:rPr lang="en-US" sz="1000" dirty="0" smtClean="0">
                <a:latin typeface="Times New Roman"/>
                <a:cs typeface="Times New Roman"/>
              </a:rPr>
              <a:t> g</a:t>
            </a:r>
            <a:r>
              <a:rPr lang="en-US" sz="1000" baseline="-25000" dirty="0" smtClean="0">
                <a:latin typeface="Times New Roman"/>
                <a:cs typeface="Times New Roman"/>
              </a:rPr>
              <a:t>ℓ</a:t>
            </a:r>
            <a:r>
              <a:rPr lang="en-US" sz="1000" dirty="0" smtClean="0">
                <a:latin typeface="Times New Roman"/>
                <a:cs typeface="Times New Roman"/>
              </a:rPr>
              <a:t> = 0   </a:t>
            </a:r>
            <a:r>
              <a:rPr lang="en-US" sz="1000" dirty="0" err="1" smtClean="0">
                <a:latin typeface="Times New Roman"/>
                <a:cs typeface="Times New Roman"/>
              </a:rPr>
              <a:t>g</a:t>
            </a:r>
            <a:r>
              <a:rPr lang="en-US" sz="10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1000" dirty="0" smtClean="0">
                <a:latin typeface="Times New Roman"/>
                <a:cs typeface="Times New Roman"/>
              </a:rPr>
              <a:t> = -3.83</a:t>
            </a:r>
            <a:endParaRPr lang="en-US" sz="1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0000" y="2880000"/>
            <a:ext cx="2433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g(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+0.295     g(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-0.255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180000" y="3240000"/>
                <a:ext cx="3687804" cy="414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de-DE" sz="10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;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𝐽</m:t>
                          </m:r>
                        </m:e>
                      </m:d>
                      <m:r>
                        <a:rPr lang="de-DE" sz="1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de-DE" sz="1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e>
                          </m:d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𝐽</m:t>
                          </m:r>
                          <m:d>
                            <m:d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𝐽</m:t>
                              </m:r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" y="3240000"/>
                <a:ext cx="3687804" cy="414216"/>
              </a:xfrm>
              <a:prstGeom prst="rect">
                <a:avLst/>
              </a:prstGeom>
              <a:blipFill rotWithShape="1">
                <a:blip r:embed="rId7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180000" y="3780000"/>
            <a:ext cx="1557862" cy="27699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g(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j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15/2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8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0.09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240000" y="2116800"/>
            <a:ext cx="993600" cy="554400"/>
          </a:xfrm>
          <a:prstGeom prst="rect">
            <a:avLst/>
          </a:prstGeom>
          <a:noFill/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5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5" grpId="0"/>
      <p:bldP spid="7" grpId="0"/>
      <p:bldP spid="9" grpId="0"/>
      <p:bldP spid="10" grpId="0"/>
      <p:bldP spid="11" grpId="0"/>
      <p:bldP spid="12" grpId="0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K-isomeric states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09775"/>
            <a:ext cx="58388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60000" y="2009775"/>
            <a:ext cx="536076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de-DE" sz="1600" baseline="30000" dirty="0">
                <a:solidFill>
                  <a:srgbClr val="000000"/>
                </a:solidFill>
                <a:latin typeface="Times New Roman" pitchFamily="18" charset="0"/>
              </a:rPr>
              <a:t>254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No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with 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Z=102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and 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N=152 – </a:t>
            </a:r>
            <a:r>
              <a:rPr lang="en-US" altLang="de-DE" sz="1600" dirty="0" smtClean="0">
                <a:solidFill>
                  <a:srgbClr val="FF0000"/>
                </a:solidFill>
                <a:latin typeface="Times New Roman" pitchFamily="18" charset="0"/>
              </a:rPr>
              <a:t>protons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 will be excited easily</a:t>
            </a:r>
            <a:endParaRPr lang="en-US" altLang="de-DE" sz="1600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de-DE" sz="1600" baseline="30000" dirty="0">
                <a:solidFill>
                  <a:srgbClr val="000000"/>
                </a:solidFill>
                <a:latin typeface="Times New Roman" pitchFamily="18" charset="0"/>
              </a:rPr>
              <a:t>250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Fm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with 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Z=100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and 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N=150 – 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itchFamily="18" charset="0"/>
              </a:rPr>
              <a:t>neutrons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 will be excited easily</a:t>
            </a:r>
            <a:endParaRPr lang="en-US" altLang="de-DE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04800" y="685800"/>
            <a:ext cx="3980577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000000"/>
                </a:solidFill>
                <a:latin typeface="Times New Roman" pitchFamily="18" charset="0"/>
              </a:rPr>
              <a:t>Exp. </a:t>
            </a: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</a:rPr>
              <a:t>results: excitation of isomeric states</a:t>
            </a:r>
            <a:endParaRPr lang="en-US" altLang="de-DE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4675"/>
            <a:ext cx="3124200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537325" y="849313"/>
            <a:ext cx="1619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>
                <a:solidFill>
                  <a:srgbClr val="FF0000"/>
                </a:solidFill>
                <a:latin typeface="Times New Roman" pitchFamily="18" charset="0"/>
              </a:rPr>
              <a:t>Yrast – plot </a:t>
            </a:r>
            <a:r>
              <a:rPr lang="en-US" altLang="de-DE" sz="1400" b="0" i="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en-US" altLang="de-DE" sz="1400" b="0" i="0" baseline="30000">
                <a:solidFill>
                  <a:srgbClr val="000000"/>
                </a:solidFill>
                <a:latin typeface="Times New Roman" pitchFamily="18" charset="0"/>
              </a:rPr>
              <a:t>254</a:t>
            </a:r>
            <a:r>
              <a:rPr lang="en-US" altLang="de-DE" sz="1400" b="0" i="0">
                <a:solidFill>
                  <a:srgbClr val="000000"/>
                </a:solidFill>
                <a:latin typeface="Times New Roman" pitchFamily="18" charset="0"/>
              </a:rPr>
              <a:t>No)</a:t>
            </a:r>
          </a:p>
        </p:txBody>
      </p:sp>
    </p:spTree>
    <p:extLst>
      <p:ext uri="{BB962C8B-B14F-4D97-AF65-F5344CB8AC3E}">
        <p14:creationId xmlns:p14="http://schemas.microsoft.com/office/powerpoint/2010/main" val="8829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Level scheme of </a:t>
            </a:r>
            <a:r>
              <a:rPr lang="en-US" baseline="30000" dirty="0" smtClean="0"/>
              <a:t>253</a:t>
            </a:r>
            <a:r>
              <a:rPr lang="en-US" dirty="0" smtClean="0"/>
              <a:t>No (151 neutrons)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320000" y="720000"/>
            <a:ext cx="4572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state 9/2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excited state 7/2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rotational band observed at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Gammasphere</a:t>
            </a:r>
            <a:r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JUROGAM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0000" y="6300000"/>
            <a:ext cx="2778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Chasman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Rev. Mod. Phys. 49 (1977) 833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4" y="612010"/>
            <a:ext cx="3549015" cy="35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14"/>
          <p:cNvCxnSpPr/>
          <p:nvPr/>
        </p:nvCxnSpPr>
        <p:spPr>
          <a:xfrm>
            <a:off x="1314000" y="1854000"/>
            <a:ext cx="1584000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120000" flipV="1">
            <a:off x="1314000" y="1998000"/>
            <a:ext cx="1584000" cy="1440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988000" y="1710000"/>
            <a:ext cx="675432" cy="184666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[734]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988000" y="1890000"/>
            <a:ext cx="69947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  <a:r>
              <a:rPr lang="en-US" sz="1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[624]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984901"/>
            <a:ext cx="4860608" cy="354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/>
          <p:cNvSpPr/>
          <p:nvPr/>
        </p:nvSpPr>
        <p:spPr>
          <a:xfrm>
            <a:off x="6804000" y="2984901"/>
            <a:ext cx="2016000" cy="10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/>
          <p:cNvSpPr txBox="1"/>
          <p:nvPr/>
        </p:nvSpPr>
        <p:spPr>
          <a:xfrm>
            <a:off x="8100000" y="262490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4212000"/>
            <a:ext cx="3183065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45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Level scheme of </a:t>
            </a:r>
            <a:r>
              <a:rPr lang="en-US" baseline="30000" dirty="0" smtClean="0"/>
              <a:t>253</a:t>
            </a:r>
            <a:r>
              <a:rPr lang="en-US" dirty="0" smtClean="0"/>
              <a:t>No (151 neutrons)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4" y="612010"/>
            <a:ext cx="3549015" cy="35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3"/>
          <p:cNvCxnSpPr/>
          <p:nvPr/>
        </p:nvCxnSpPr>
        <p:spPr>
          <a:xfrm>
            <a:off x="1314000" y="1854000"/>
            <a:ext cx="1584000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120000" flipV="1">
            <a:off x="1314000" y="1998000"/>
            <a:ext cx="1584000" cy="1440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988000" y="1710000"/>
            <a:ext cx="675432" cy="184666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[734]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988000" y="1890000"/>
            <a:ext cx="69947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  <a:r>
              <a:rPr lang="en-US" sz="1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[624]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0000" y="6300000"/>
            <a:ext cx="2778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Chasman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Rev. Mod. Phys. 49 (1977) 833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720000"/>
            <a:ext cx="406717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720001"/>
            <a:ext cx="3910013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85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Alpha decay of </a:t>
            </a:r>
            <a:r>
              <a:rPr lang="en-US" baseline="30000" dirty="0" smtClean="0"/>
              <a:t>253</a:t>
            </a:r>
            <a:r>
              <a:rPr lang="en-US" dirty="0" smtClean="0"/>
              <a:t>No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720000"/>
            <a:ext cx="43719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60000" y="4500000"/>
            <a:ext cx="421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general, α-decay in even-even parents lead to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daughter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emitted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carries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away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possible. </a:t>
            </a:r>
          </a:p>
          <a:p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α-decays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odd-A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predominantly low-lying excited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spin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parent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zero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012000" y="4212000"/>
            <a:ext cx="53860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16000" y="954000"/>
            <a:ext cx="51296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Spectroscopy of element 115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584" y="2871017"/>
            <a:ext cx="5400000" cy="346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4638096" cy="30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1800000" y="3204000"/>
            <a:ext cx="134434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TASCA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0000" y="3780000"/>
            <a:ext cx="4732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Recoil separator for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uperheavy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element chemistry and physics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20000" y="6300000"/>
            <a:ext cx="2005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illed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ecoil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eparator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60000" y="5040000"/>
                <a:ext cx="3024336" cy="757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chain  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(out of 30) is compatible with</a:t>
                </a:r>
              </a:p>
              <a:p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chains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(out of 37) associated with the 4n channel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115</m:t>
                        </m:r>
                      </m:sub>
                      <m:sup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287</m:t>
                        </m:r>
                      </m:sup>
                      <m:e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𝑀𝑐</m:t>
                        </m:r>
                      </m:e>
                    </m:sPre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</a:t>
                </a:r>
                <a:r>
                  <a:rPr lang="en-US" sz="1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Oganessian</a:t>
                </a:r>
                <a:r>
                  <a:rPr lang="en-US" sz="1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</a:t>
                </a:r>
                <a:endPara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5040000"/>
                <a:ext cx="3024336" cy="757836"/>
              </a:xfrm>
              <a:prstGeom prst="rect">
                <a:avLst/>
              </a:prstGeom>
              <a:blipFill rotWithShape="1">
                <a:blip r:embed="rId5"/>
                <a:stretch>
                  <a:fillRect l="-201" r="-1406" b="-476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93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4680000"/>
            <a:ext cx="1489524" cy="23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Spectroscopy of element 115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421" y="3855109"/>
            <a:ext cx="2733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37329"/>
            <a:ext cx="20002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4638096" cy="30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800000" y="3204000"/>
            <a:ext cx="134434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TASCA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246000" y="4842000"/>
            <a:ext cx="468000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6814800" y="4842000"/>
            <a:ext cx="25200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7614000" y="4572000"/>
            <a:ext cx="72000" cy="57606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leichschenkliges Dreieck 6"/>
          <p:cNvSpPr/>
          <p:nvPr/>
        </p:nvSpPr>
        <p:spPr>
          <a:xfrm rot="5400000">
            <a:off x="7488000" y="4723200"/>
            <a:ext cx="46800" cy="25200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6084168" y="3204000"/>
            <a:ext cx="1950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chamber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side view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228000" y="4608000"/>
            <a:ext cx="589905" cy="1692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beam</a:t>
            </a:r>
            <a:endParaRPr 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228000" y="4968000"/>
            <a:ext cx="479298" cy="1692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·10</a:t>
            </a:r>
            <a:r>
              <a:rPr lang="en-US" sz="11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12</a:t>
            </a:r>
            <a:r>
              <a:rPr lang="en-US" sz="11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/s</a:t>
            </a:r>
            <a:endParaRPr 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Gerade Verbindung 12"/>
          <p:cNvCxnSpPr/>
          <p:nvPr/>
        </p:nvCxnSpPr>
        <p:spPr>
          <a:xfrm>
            <a:off x="4998096" y="3855109"/>
            <a:ext cx="2651904" cy="716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flipV="1">
            <a:off x="4998096" y="5148064"/>
            <a:ext cx="2651904" cy="1059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60000" y="4365104"/>
            <a:ext cx="19502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 target wheel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0.83 mg/cm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mg, 5</a:t>
            </a:r>
            <a:r>
              <a:rPr lang="en-US" dirty="0" smtClean="0">
                <a:latin typeface="Times New Roman"/>
                <a:cs typeface="Times New Roman"/>
              </a:rPr>
              <a:t>·10</a:t>
            </a:r>
            <a:r>
              <a:rPr lang="en-US" baseline="30000" dirty="0" smtClean="0">
                <a:latin typeface="Times New Roman"/>
                <a:cs typeface="Times New Roman"/>
              </a:rPr>
              <a:t>19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&gt; 150 </a:t>
            </a:r>
            <a:r>
              <a:rPr lang="en-US" dirty="0" err="1" smtClean="0">
                <a:latin typeface="Times New Roman"/>
                <a:cs typeface="Times New Roman"/>
              </a:rPr>
              <a:t>MBq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de-DE" dirty="0" smtClean="0">
                <a:latin typeface="Times New Roman"/>
                <a:cs typeface="Times New Roman"/>
              </a:rPr>
              <a:t>,</a:t>
            </a:r>
            <a:r>
              <a:rPr lang="el-GR" dirty="0" smtClean="0">
                <a:latin typeface="Times New Roman"/>
                <a:cs typeface="Times New Roman"/>
              </a:rPr>
              <a:t>β</a:t>
            </a:r>
            <a:r>
              <a:rPr lang="de-DE" dirty="0" smtClean="0">
                <a:latin typeface="Times New Roman"/>
                <a:cs typeface="Times New Roman"/>
              </a:rPr>
              <a:t>,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Spectroscopy of element 115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80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720000"/>
            <a:ext cx="4900613" cy="367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0"/>
            <a:ext cx="1640205" cy="44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0" y="3564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960000" y="2304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580000" y="1332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956000" y="1728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660000" y="37800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380000" y="792000"/>
            <a:ext cx="1422184" cy="369332"/>
          </a:xfrm>
          <a:prstGeom prst="rect">
            <a:avLst/>
          </a:prstGeom>
          <a:solidFill>
            <a:srgbClr val="0000CC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trigger: 100/s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60000" y="1440000"/>
            <a:ext cx="302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efficient multi-coincidence spectroscopy set-up for TASCA’s very compact focal plane image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32000" y="2700000"/>
            <a:ext cx="3222357" cy="830997"/>
          </a:xfrm>
          <a:prstGeom prst="rect">
            <a:avLst/>
          </a:prstGeom>
          <a:solidFill>
            <a:srgbClr val="0000CC">
              <a:alpha val="10000"/>
            </a:srgbClr>
          </a:solidFill>
          <a:ln cap="sq"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Implantation DSSSD (1024 pixels)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box-DSSSDs (1024 pixels)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~ 80%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-detection efficiency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32000" y="3780000"/>
            <a:ext cx="3226653" cy="830997"/>
          </a:xfrm>
          <a:prstGeom prst="rect">
            <a:avLst/>
          </a:prstGeom>
          <a:solidFill>
            <a:srgbClr val="0000CC">
              <a:alpha val="10000"/>
            </a:srgbClr>
          </a:solidFill>
          <a:ln cap="sq"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Ge Clover (4</a:t>
            </a:r>
            <a:r>
              <a:rPr lang="en-US" sz="1600" dirty="0" smtClean="0">
                <a:latin typeface="Times New Roman"/>
                <a:cs typeface="Times New Roman"/>
              </a:rPr>
              <a:t>·4 crystals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Ge Cluster (7 crystals)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~ 40% </a:t>
            </a:r>
            <a:r>
              <a:rPr lang="el-GR" sz="1600" dirty="0">
                <a:latin typeface="Times New Roman"/>
                <a:cs typeface="Times New Roman"/>
              </a:rPr>
              <a:t>γ</a:t>
            </a:r>
            <a:r>
              <a:rPr lang="en-US" sz="1600" dirty="0" smtClean="0">
                <a:latin typeface="Times New Roman"/>
                <a:cs typeface="Times New Roman"/>
              </a:rPr>
              <a:t>-detection eff. at 150 </a:t>
            </a:r>
            <a:r>
              <a:rPr lang="en-US" sz="1600" dirty="0" err="1" smtClean="0">
                <a:latin typeface="Times New Roman"/>
                <a:cs typeface="Times New Roman"/>
              </a:rPr>
              <a:t>keV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0000" y="6156000"/>
            <a:ext cx="2611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L.-L.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Andersson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NIM A622, 164 (2010)</a:t>
            </a:r>
          </a:p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G. Sarmiento et al.; NIM A667, 26 (2011)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32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TA</a:t>
            </a:r>
            <a:r>
              <a:rPr lang="en-US" dirty="0" err="1" smtClean="0"/>
              <a:t>sca</a:t>
            </a:r>
            <a:r>
              <a:rPr lang="en-US" dirty="0" smtClean="0"/>
              <a:t> </a:t>
            </a:r>
            <a:r>
              <a:rPr lang="en-US" b="1" dirty="0" smtClean="0"/>
              <a:t>S</a:t>
            </a:r>
            <a:r>
              <a:rPr lang="en-US" dirty="0" smtClean="0"/>
              <a:t>mall </a:t>
            </a:r>
            <a:r>
              <a:rPr lang="en-US" b="1" dirty="0" smtClean="0"/>
              <a:t>I</a:t>
            </a:r>
            <a:r>
              <a:rPr lang="en-US" dirty="0" smtClean="0"/>
              <a:t>mage mode </a:t>
            </a:r>
            <a:r>
              <a:rPr lang="en-US" b="1" dirty="0" err="1" smtClean="0"/>
              <a:t>SPEC</a:t>
            </a:r>
            <a:r>
              <a:rPr lang="en-US" dirty="0" err="1" smtClean="0"/>
              <a:t>troscopy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80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720000"/>
            <a:ext cx="4900613" cy="367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0"/>
            <a:ext cx="1640205" cy="44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0" y="3564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960000" y="2304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580000" y="1332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956000" y="1728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660000" y="37800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380000" y="792000"/>
            <a:ext cx="1422184" cy="369332"/>
          </a:xfrm>
          <a:prstGeom prst="rect">
            <a:avLst/>
          </a:prstGeom>
          <a:solidFill>
            <a:srgbClr val="0000CC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trigger: 100/s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60000" y="1440000"/>
            <a:ext cx="302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efficient multi-coincidence spectroscopy set-up for TASCA’s very compact focal plane image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32000" y="2700000"/>
            <a:ext cx="3222357" cy="830997"/>
          </a:xfrm>
          <a:prstGeom prst="rect">
            <a:avLst/>
          </a:prstGeom>
          <a:solidFill>
            <a:srgbClr val="0000CC">
              <a:alpha val="10000"/>
            </a:srgbClr>
          </a:solidFill>
          <a:ln cap="sq"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Implantation DSSSD (1024 pixels)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box-DSSSDs (1024 pixels)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~ 80%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-detection efficiency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32000" y="3780000"/>
            <a:ext cx="3226653" cy="830997"/>
          </a:xfrm>
          <a:prstGeom prst="rect">
            <a:avLst/>
          </a:prstGeom>
          <a:solidFill>
            <a:srgbClr val="0000CC">
              <a:alpha val="10000"/>
            </a:srgbClr>
          </a:solidFill>
          <a:ln cap="sq"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Ge Clover (4</a:t>
            </a:r>
            <a:r>
              <a:rPr lang="en-US" sz="1600" dirty="0" smtClean="0">
                <a:latin typeface="Times New Roman"/>
                <a:cs typeface="Times New Roman"/>
              </a:rPr>
              <a:t>·4 crystals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Ge Cluster (7 crystals)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~ 40% </a:t>
            </a:r>
            <a:r>
              <a:rPr lang="el-GR" sz="1600" dirty="0">
                <a:latin typeface="Times New Roman"/>
                <a:cs typeface="Times New Roman"/>
              </a:rPr>
              <a:t>γ</a:t>
            </a:r>
            <a:r>
              <a:rPr lang="en-US" sz="1600" dirty="0" smtClean="0">
                <a:latin typeface="Times New Roman"/>
                <a:cs typeface="Times New Roman"/>
              </a:rPr>
              <a:t>-detection eff. at 150 </a:t>
            </a:r>
            <a:r>
              <a:rPr lang="en-US" sz="1600" dirty="0" err="1" smtClean="0">
                <a:latin typeface="Times New Roman"/>
                <a:cs typeface="Times New Roman"/>
              </a:rPr>
              <a:t>keV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0000" y="6156000"/>
            <a:ext cx="2611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L.-L.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Andersson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NIM A622, 164 (2010)</a:t>
            </a:r>
          </a:p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G. Sarmiento et al.; NIM A667, 26 (2011)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00" y="2700000"/>
            <a:ext cx="2023334" cy="16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bgerundetes Rechteck 2"/>
          <p:cNvSpPr/>
          <p:nvPr/>
        </p:nvSpPr>
        <p:spPr>
          <a:xfrm>
            <a:off x="7380000" y="2996952"/>
            <a:ext cx="360352" cy="967714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bgerundetes Rechteck 4"/>
          <p:cNvSpPr/>
          <p:nvPr/>
        </p:nvSpPr>
        <p:spPr>
          <a:xfrm>
            <a:off x="4082901" y="4797152"/>
            <a:ext cx="3276000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4067944" y="4842328"/>
            <a:ext cx="353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 X-rays </a:t>
            </a:r>
            <a:r>
              <a:rPr lang="en-US" dirty="0" smtClean="0">
                <a:latin typeface="Times New Roman"/>
                <a:cs typeface="Times New Roman"/>
              </a:rPr>
              <a:t>≡ Nh</a:t>
            </a:r>
            <a:r>
              <a:rPr lang="en-US" baseline="-25000" dirty="0" smtClean="0">
                <a:latin typeface="Times New Roman"/>
                <a:cs typeface="Times New Roman"/>
              </a:rPr>
              <a:t>113</a:t>
            </a:r>
            <a:r>
              <a:rPr lang="en-US" dirty="0" smtClean="0">
                <a:latin typeface="Times New Roman"/>
                <a:cs typeface="Times New Roman"/>
              </a:rPr>
              <a:t> L X-rays !!!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Nach links gekrümmter Pfeil 19"/>
          <p:cNvSpPr/>
          <p:nvPr/>
        </p:nvSpPr>
        <p:spPr>
          <a:xfrm>
            <a:off x="7560000" y="3996000"/>
            <a:ext cx="504000" cy="1080000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8000"/>
            <a:ext cx="3916000" cy="28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46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new elements by simple reactions (</a:t>
            </a:r>
            <a:r>
              <a:rPr lang="en-US" smtClean="0"/>
              <a:t>chemical separation)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800000" y="936000"/>
                <a:ext cx="4305922" cy="344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𝑃𝑢</m:t>
                          </m:r>
                        </m:e>
                      </m:sPre>
                      <m:d>
                        <m:d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24.1 </m:t>
                          </m:r>
                          <m:r>
                            <a:rPr lang="de-DE" sz="1600" b="0" i="1" smtClean="0">
                              <a:latin typeface="Cambria Math"/>
                            </a:rPr>
                            <m:t>𝑦𝑟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96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242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𝐶𝑚</m:t>
                          </m:r>
                        </m:e>
                      </m:sPre>
                      <m:d>
                        <m:d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162.8 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936000"/>
                <a:ext cx="4305922" cy="344582"/>
              </a:xfrm>
              <a:prstGeom prst="rect">
                <a:avLst/>
              </a:prstGeom>
              <a:blipFill rotWithShape="1">
                <a:blip r:embed="rId3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720000" y="90000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1944: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1800000" y="1872000"/>
                <a:ext cx="7075527" cy="346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𝑃𝑢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14.4 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𝑦𝑟</m:t>
                              </m:r>
                            </m:e>
                          </m:d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</m:e>
                      </m:sPre>
                      <m:sPre>
                        <m:sPre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95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𝐴𝑚</m:t>
                          </m:r>
                        </m:e>
                      </m:sPre>
                      <m:d>
                        <m:d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432.7 </m:t>
                          </m:r>
                          <m:r>
                            <a:rPr lang="de-DE" sz="1600" b="0" i="1" smtClean="0">
                              <a:latin typeface="Cambria Math"/>
                            </a:rPr>
                            <m:t>𝑦𝑟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95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242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𝐴𝑚</m:t>
                          </m:r>
                        </m:e>
                      </m:sPre>
                      <m:d>
                        <m:d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16.0 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96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242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𝐶𝑚</m:t>
                          </m:r>
                        </m:e>
                      </m:sPre>
                      <m:d>
                        <m:d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162.8 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1872000"/>
                <a:ext cx="7075527" cy="346954"/>
              </a:xfrm>
              <a:prstGeom prst="rect">
                <a:avLst/>
              </a:prstGeom>
              <a:blipFill rotWithShape="1">
                <a:blip r:embed="rId4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800000" y="1412776"/>
                <a:ext cx="5719579" cy="34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𝑃𝑢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24.1 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𝑦𝑟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240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𝑃𝑢</m:t>
                          </m:r>
                        </m:e>
                      </m:sPre>
                      <m:d>
                        <m:d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6.56 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𝑦𝑟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𝑃𝑢</m:t>
                          </m:r>
                        </m:e>
                      </m:sPre>
                      <m:d>
                        <m:d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14.4 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𝑦𝑟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1412776"/>
                <a:ext cx="5719579" cy="344774"/>
              </a:xfrm>
              <a:prstGeom prst="rect">
                <a:avLst/>
              </a:prstGeom>
              <a:blipFill rotWithShape="1">
                <a:blip r:embed="rId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1800000" y="2340000"/>
                <a:ext cx="4359848" cy="346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95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𝐴𝑚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432.7 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𝑦𝑟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97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243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𝐵𝑘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4.5 </m:t>
                              </m:r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+2 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2340000"/>
                <a:ext cx="4359848" cy="346954"/>
              </a:xfrm>
              <a:prstGeom prst="rect">
                <a:avLst/>
              </a:prstGeom>
              <a:blipFill rotWithShape="1"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1800000" y="2772000"/>
                <a:ext cx="4443652" cy="348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96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242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𝐶𝑚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162.8 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98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245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𝐶𝑓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45 </m:t>
                              </m:r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𝑚𝑖𝑛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2772000"/>
                <a:ext cx="4443652" cy="348622"/>
              </a:xfrm>
              <a:prstGeom prst="rect">
                <a:avLst/>
              </a:prstGeom>
              <a:blipFill rotWithShape="1"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feld 22"/>
          <p:cNvSpPr txBox="1"/>
          <p:nvPr/>
        </p:nvSpPr>
        <p:spPr>
          <a:xfrm>
            <a:off x="720000" y="3420000"/>
            <a:ext cx="81555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1952: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next two elements, Einsteinium (</a:t>
            </a:r>
            <a:r>
              <a:rPr lang="en-US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 = 99) and Fermium (</a:t>
            </a:r>
            <a:r>
              <a:rPr lang="en-US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 = 100) were found in the debris from “Mike” thermonuclear explosion.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1800000" y="4140000"/>
                <a:ext cx="4475328" cy="348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99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253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𝐸𝑠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20.5 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101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256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𝑀𝑑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78.1 </m:t>
                              </m:r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𝑚𝑖𝑛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4140000"/>
                <a:ext cx="4475328" cy="34849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feld 24"/>
          <p:cNvSpPr txBox="1"/>
          <p:nvPr/>
        </p:nvSpPr>
        <p:spPr>
          <a:xfrm>
            <a:off x="720000" y="4680000"/>
            <a:ext cx="99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1958: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1800000" y="4716000"/>
                <a:ext cx="4220899" cy="348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96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246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𝐶𝑚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4730 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𝑦𝑟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6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12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𝐶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102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254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𝑁𝑜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55 </m:t>
                              </m:r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+4 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4716000"/>
                <a:ext cx="4220899" cy="348493"/>
              </a:xfrm>
              <a:prstGeom prst="rect">
                <a:avLst/>
              </a:prstGeom>
              <a:blipFill rotWithShape="1">
                <a:blip r:embed="rId9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8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Digital (or Sampling) electronics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00000" y="720000"/>
            <a:ext cx="378186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 DSSSD p-sides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MHz dead-time free sampling ADC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“FEBEX” cards developed at GSI-EE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00000" y="4932000"/>
            <a:ext cx="38202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 summing, reduce background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software optimization (MWD)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towards best possible resolution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dynamic range (linear within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0.1 – 100 MeV, time-over threshold)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28000" y="720000"/>
            <a:ext cx="379469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Ge crystals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MHz commercial sampling ADCs,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4x SIS3302 cards, FPGA processed: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flat-top energy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pile-up flagging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28000" y="4932000"/>
            <a:ext cx="378821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allows to </a:t>
            </a:r>
            <a:r>
              <a:rPr lang="en-US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…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restore baseline in software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retain (almost) nominal Ge-detector</a:t>
            </a:r>
          </a:p>
          <a:p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energy resolution</a:t>
            </a:r>
          </a:p>
          <a:p>
            <a:endParaRPr lang="en-US" sz="800" dirty="0"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… at high counting rates.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74818"/>
            <a:ext cx="43338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2700000"/>
            <a:ext cx="2600000" cy="21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1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– </a:t>
            </a:r>
            <a:r>
              <a:rPr lang="en-US" baseline="30000" dirty="0" smtClean="0"/>
              <a:t>288</a:t>
            </a:r>
            <a:r>
              <a:rPr lang="en-US" dirty="0" smtClean="0"/>
              <a:t>Mc (3n – channel)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836712"/>
            <a:ext cx="8789987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9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α – photon coincidences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88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99" y="3600000"/>
            <a:ext cx="2989334" cy="169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1" y="720000"/>
            <a:ext cx="3347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time between implantation DSSSD detector and any Ge detector. 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 line marks the gate for prompt coincidences.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20000" y="3600000"/>
            <a:ext cx="3347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projection of Ge-detector events in prompt coincidence with events in the implantation DSSSD, both accumulated during beam-off periods.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79378" y="5229200"/>
            <a:ext cx="16769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200                        400</a:t>
            </a:r>
          </a:p>
          <a:p>
            <a:endParaRPr lang="en-US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photon energy (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01" y="720003"/>
            <a:ext cx="3122381" cy="233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8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Identification of Z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06"/>
            <a:ext cx="7360001" cy="533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380000" y="288000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fingerprinting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5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Characteristic X-rays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9" y="720003"/>
            <a:ext cx="6689524" cy="492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131840" y="4509120"/>
            <a:ext cx="46217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K</a:t>
            </a:r>
            <a:r>
              <a:rPr lang="el-GR" baseline="-25000" dirty="0" smtClean="0">
                <a:latin typeface="Times New Roman"/>
                <a:cs typeface="Times New Roman"/>
              </a:rPr>
              <a:t>α</a:t>
            </a:r>
            <a:r>
              <a:rPr lang="de-DE" baseline="-25000" dirty="0" smtClean="0">
                <a:latin typeface="Times New Roman"/>
                <a:cs typeface="Times New Roman"/>
              </a:rPr>
              <a:t>2</a:t>
            </a:r>
            <a:r>
              <a:rPr lang="de-DE" dirty="0" smtClean="0">
                <a:latin typeface="Times New Roman"/>
                <a:cs typeface="Times New Roman"/>
              </a:rPr>
              <a:t>           K</a:t>
            </a:r>
            <a:r>
              <a:rPr lang="el-GR" baseline="-25000" dirty="0" smtClean="0">
                <a:latin typeface="Times New Roman"/>
                <a:cs typeface="Times New Roman"/>
              </a:rPr>
              <a:t>β</a:t>
            </a:r>
            <a:r>
              <a:rPr lang="de-DE" dirty="0" smtClean="0">
                <a:latin typeface="Times New Roman"/>
                <a:cs typeface="Times New Roman"/>
              </a:rPr>
              <a:t>          </a:t>
            </a:r>
            <a:r>
              <a:rPr lang="de-DE" dirty="0" err="1" smtClean="0">
                <a:latin typeface="Times New Roman"/>
                <a:cs typeface="Times New Roman"/>
              </a:rPr>
              <a:t>Bh</a:t>
            </a:r>
            <a:r>
              <a:rPr lang="de-DE" dirty="0" smtClean="0">
                <a:latin typeface="Times New Roman"/>
                <a:cs typeface="Times New Roman"/>
              </a:rPr>
              <a:t> (Z = 107)</a:t>
            </a:r>
          </a:p>
          <a:p>
            <a:endParaRPr lang="de-DE" sz="800" dirty="0" smtClean="0">
              <a:latin typeface="Times New Roman"/>
              <a:cs typeface="Times New Roman"/>
            </a:endParaRPr>
          </a:p>
          <a:p>
            <a:pPr algn="ctr"/>
            <a:r>
              <a:rPr lang="de-DE" sz="1200" dirty="0" smtClean="0">
                <a:latin typeface="Times New Roman"/>
                <a:cs typeface="Times New Roman"/>
              </a:rPr>
              <a:t>T.A. Carlson et al.; NIM A622, 164 (1969)</a:t>
            </a:r>
          </a:p>
          <a:p>
            <a:pPr algn="ctr"/>
            <a:endParaRPr lang="de-DE" sz="200" dirty="0" smtClean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accurate to </a:t>
            </a:r>
            <a:r>
              <a:rPr lang="de-DE" dirty="0" smtClean="0">
                <a:latin typeface="Times New Roman"/>
                <a:cs typeface="Times New Roman"/>
              </a:rPr>
              <a:t>0.5%</a:t>
            </a:r>
          </a:p>
          <a:p>
            <a:pPr algn="ctr"/>
            <a:endParaRPr lang="de-DE" sz="400" dirty="0" smtClean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difference between neighboring Z: 3 - 4 </a:t>
            </a:r>
            <a:r>
              <a:rPr lang="en-US" dirty="0" err="1" smtClean="0">
                <a:latin typeface="Times New Roman"/>
                <a:cs typeface="Times New Roman"/>
              </a:rPr>
              <a:t>keV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80000" y="2880000"/>
            <a:ext cx="3057247" cy="36933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X-ray candidate was seen!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720000"/>
            <a:ext cx="8534839" cy="45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2339752" y="3744000"/>
            <a:ext cx="6480000" cy="432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2123728" y="5517232"/>
            <a:ext cx="6407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 new elements in the same period?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e.g. </a:t>
            </a:r>
            <a:r>
              <a:rPr lang="en-US" sz="1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show the same chemical properties as 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Po?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506000" y="3744000"/>
            <a:ext cx="432048" cy="43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3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56484"/>
            <a:ext cx="20955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00000" y="900000"/>
            <a:ext cx="3412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effect: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for large Z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440000" y="2006726"/>
                <a:ext cx="14201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</a:rPr>
                        <m:t>𝐸</m:t>
                      </m:r>
                      <m:r>
                        <a:rPr lang="de-DE" sz="2400" b="0" i="1" smtClean="0">
                          <a:latin typeface="Cambria Math"/>
                        </a:rPr>
                        <m:t>=</m:t>
                      </m:r>
                      <m:r>
                        <a:rPr lang="de-DE" sz="24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2006726"/>
                <a:ext cx="1420197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900000" y="3600000"/>
                <a:ext cx="7776456" cy="183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atomic number: strong Coulomb attraction causes electrons to move faster.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Causes relativistic mass increase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𝑚</m:t>
                    </m:r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de-DE" sz="16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6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sz="16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with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β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= v/c;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and as a consequence, contraction of spherical orbitals 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(</a:t>
                </a:r>
                <a:r>
                  <a:rPr lang="de-DE" sz="1600" dirty="0" err="1" smtClean="0">
                    <a:latin typeface="Times New Roman"/>
                    <a:cs typeface="Times New Roman"/>
                  </a:rPr>
                  <a:t>ns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, np</a:t>
                </a:r>
                <a:r>
                  <a:rPr lang="de-DE" sz="1600" baseline="-25000" dirty="0" smtClean="0">
                    <a:latin typeface="Times New Roman"/>
                    <a:cs typeface="Times New Roman"/>
                  </a:rPr>
                  <a:t>1/2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 and p</a:t>
                </a:r>
                <a:r>
                  <a:rPr lang="en-US" sz="16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1/2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atomic orbitals contract </a:t>
                </a:r>
                <a:r>
                  <a: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relativistically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shrinking of the inner shells results in an increased screening of the nuclear charge, and this gives rise to an expansion of the p</a:t>
                </a:r>
                <a:r>
                  <a:rPr lang="en-US" sz="16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3/2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of higher angular momentum orbitals.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spin-orbit splitting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00" y="3600000"/>
                <a:ext cx="7776456" cy="1831207"/>
              </a:xfrm>
              <a:prstGeom prst="rect">
                <a:avLst/>
              </a:prstGeom>
              <a:blipFill rotWithShape="1">
                <a:blip r:embed="rId5"/>
                <a:stretch>
                  <a:fillRect l="-314" t="-1000" b="-3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160000" y="5579999"/>
                <a:ext cx="24031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𝐸</m:t>
                      </m:r>
                      <m:r>
                        <a:rPr lang="de-DE" sz="14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</a:rPr>
                            <m:t>/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00" y="5579999"/>
                <a:ext cx="2403158" cy="307777"/>
              </a:xfrm>
              <a:prstGeom prst="rect">
                <a:avLst/>
              </a:prstGeom>
              <a:blipFill rotWithShape="1"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860000" y="5580000"/>
                <a:ext cx="13981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𝑟</m:t>
                      </m:r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</a:rPr>
                        <m:t>𝑍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/</m:t>
                      </m:r>
                      <m:r>
                        <a:rPr lang="de-DE" sz="1400" b="0" i="1" smtClean="0">
                          <a:latin typeface="Cambria Math"/>
                        </a:rPr>
                        <m:t>𝑚</m:t>
                      </m:r>
                      <m:r>
                        <a:rPr lang="de-DE" sz="14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00" y="5580000"/>
                <a:ext cx="1398140" cy="307777"/>
              </a:xfrm>
              <a:prstGeom prst="rect">
                <a:avLst/>
              </a:prstGeom>
              <a:blipFill rotWithShape="1">
                <a:blip r:embed="rId7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6660000" y="5580000"/>
                <a:ext cx="17582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𝑣</m:t>
                      </m:r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5580000"/>
                <a:ext cx="1758238" cy="307777"/>
              </a:xfrm>
              <a:prstGeom prst="rect">
                <a:avLst/>
              </a:prstGeom>
              <a:blipFill rotWithShape="1">
                <a:blip r:embed="rId8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900000" y="5580000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Bohr model: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900000" y="5507999"/>
            <a:ext cx="7560000" cy="720000"/>
          </a:xfrm>
          <a:prstGeom prst="rect">
            <a:avLst/>
          </a:prstGeom>
          <a:noFill/>
          <a:ln w="95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2196000" y="5976000"/>
            <a:ext cx="5415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hydrogen, m/m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1.000027, for element Z=114 , m/m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1.79, for element Z=118, m/m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1.95 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 animBg="1"/>
      <p:bldP spid="1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56484"/>
            <a:ext cx="20955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00000" y="900000"/>
            <a:ext cx="3412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effect: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for large Z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440000" y="2006726"/>
                <a:ext cx="14201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</a:rPr>
                        <m:t>𝐸</m:t>
                      </m:r>
                      <m:r>
                        <a:rPr lang="de-DE" sz="2400" b="0" i="1" smtClean="0">
                          <a:latin typeface="Cambria Math"/>
                        </a:rPr>
                        <m:t>=</m:t>
                      </m:r>
                      <m:r>
                        <a:rPr lang="de-DE" sz="24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2006726"/>
                <a:ext cx="1420197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900000" y="3789040"/>
            <a:ext cx="758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of the Dirac equation (relativistic quantum mechanics) for a hydrogen-like atom: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440000" y="4320000"/>
                <a:ext cx="5775940" cy="744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𝑍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4320000"/>
                <a:ext cx="5775940" cy="74481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eschweifte Klammer rechts 10"/>
          <p:cNvSpPr/>
          <p:nvPr/>
        </p:nvSpPr>
        <p:spPr>
          <a:xfrm rot="5400000">
            <a:off x="6192000" y="4590000"/>
            <a:ext cx="288000" cy="1152000"/>
          </a:xfrm>
          <a:prstGeom prst="rightBrac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5652120" y="5373216"/>
            <a:ext cx="1393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effect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22" y="1207282"/>
            <a:ext cx="2630953" cy="96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2" y="2340000"/>
            <a:ext cx="2320000" cy="8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3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Famous example of relativistic effects: the color of gold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8263680" cy="307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00" y="3816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292079" y="4476112"/>
            <a:ext cx="2736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 looked like silver if there was no relativistic effect!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119200" y="2905200"/>
            <a:ext cx="432000" cy="43204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1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Famous example of relativistic effects: the color of gold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648001"/>
            <a:ext cx="6938486" cy="565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2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new elements by simple reactions – the role of chemistry</a:t>
            </a:r>
            <a:endParaRPr lang="en-US" dirty="0"/>
          </a:p>
        </p:txBody>
      </p:sp>
      <p:pic>
        <p:nvPicPr>
          <p:cNvPr id="12" name="Picture 3" descr="pt19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1599801"/>
            <a:ext cx="325755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720000" y="900000"/>
            <a:ext cx="4541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discovery of elements 95 (Am) and 96 (Cm)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0" y="900000"/>
            <a:ext cx="19716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6660000" y="3384000"/>
            <a:ext cx="1971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Glenn T. Seaborg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720000" y="3600000"/>
            <a:ext cx="4995855" cy="2681859"/>
            <a:chOff x="720000" y="3600000"/>
            <a:chExt cx="4995855" cy="26818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720000" y="4392000"/>
                  <a:ext cx="4995855" cy="7018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𝑃𝑢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 </m:t>
                            </m:r>
                          </m:e>
                        </m:sPr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1/2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=14.4 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𝑦𝑒𝑎𝑟𝑠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</m:m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95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𝐴𝑚</m:t>
                            </m:r>
                          </m:e>
                        </m:sPre>
                        <m:d>
                          <m:d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1/2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/>
                              </a:rPr>
                              <m:t>=432.7 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𝑦𝑒𝑎𝑟𝑠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000" y="4392000"/>
                  <a:ext cx="4995855" cy="70185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/>
                <p:cNvSpPr txBox="1"/>
                <p:nvPr/>
              </p:nvSpPr>
              <p:spPr>
                <a:xfrm>
                  <a:off x="720000" y="3600000"/>
                  <a:ext cx="2647713" cy="376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239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𝑃𝑢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𝑛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240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𝑃𝑢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000" y="3600000"/>
                  <a:ext cx="2647713" cy="37625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720000" y="4032000"/>
                  <a:ext cx="2647713" cy="376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240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𝑃𝑢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𝑛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241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𝑃𝑢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feld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000" y="4032000"/>
                  <a:ext cx="2647713" cy="37625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>
                  <a:off x="720000" y="5184000"/>
                  <a:ext cx="2777042" cy="3786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95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𝐴𝑚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𝑛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95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242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𝐴𝑚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000" y="5184000"/>
                  <a:ext cx="2777042" cy="37869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/>
                <p:cNvSpPr txBox="1"/>
                <p:nvPr/>
              </p:nvSpPr>
              <p:spPr>
                <a:xfrm>
                  <a:off x="720000" y="5580000"/>
                  <a:ext cx="2593787" cy="7018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95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242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𝐴𝑚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 </m:t>
                            </m:r>
                          </m:e>
                        </m:sPr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1/2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=16.0 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</m:m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sPre>
                          <m:sPre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96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242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𝐶𝑚</m:t>
                            </m:r>
                          </m:e>
                        </m:sPre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feld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000" y="5580000"/>
                  <a:ext cx="2593787" cy="701859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hteck 4"/>
            <p:cNvSpPr/>
            <p:nvPr/>
          </p:nvSpPr>
          <p:spPr>
            <a:xfrm>
              <a:off x="720000" y="3600000"/>
              <a:ext cx="4995855" cy="26818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84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Famous example of relativistic effects: the color of gold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648002"/>
            <a:ext cx="8168640" cy="527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979712" y="540000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480000" y="540000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720000"/>
            <a:ext cx="8534839" cy="45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5356800" y="2440800"/>
            <a:ext cx="432000" cy="1728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5040000" y="5400000"/>
            <a:ext cx="4020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 is smaller than Silver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Roentgenium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of the same size as Copper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7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720000"/>
            <a:ext cx="8534839" cy="45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2339752" y="3744000"/>
            <a:ext cx="6480000" cy="432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900000" y="5517232"/>
            <a:ext cx="7945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the relativistic effects alter the periodic table for SHE?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a big open question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516800" y="3744000"/>
            <a:ext cx="432048" cy="43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0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4"/>
            <a:ext cx="6096314" cy="32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2160000" y="2876400"/>
            <a:ext cx="4608000" cy="306000"/>
          </a:xfrm>
          <a:prstGeom prst="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360000" y="4068000"/>
            <a:ext cx="840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Dubnium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not behave like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Tantalum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(1993)</a:t>
            </a:r>
            <a:endParaRPr lang="en-US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(1997) </a:t>
            </a:r>
            <a:r>
              <a:rPr lang="en-US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(2000)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(2001)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confirmed relativistic calculations predicting the expected behavior in the periodic table.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Hassium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for instance, forms a gaseous oxide similar to Osmium.</a:t>
            </a:r>
          </a:p>
        </p:txBody>
      </p:sp>
      <p:sp>
        <p:nvSpPr>
          <p:cNvPr id="6" name="Rechteck 5"/>
          <p:cNvSpPr>
            <a:spLocks noChangeAspect="1"/>
          </p:cNvSpPr>
          <p:nvPr/>
        </p:nvSpPr>
        <p:spPr>
          <a:xfrm>
            <a:off x="2462400" y="2880000"/>
            <a:ext cx="306034" cy="30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432000" y="4968000"/>
            <a:ext cx="824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atomic orbitals s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p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contracted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relativistically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shrinking of the inner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shells results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an increased </a:t>
            </a:r>
            <a:r>
              <a:rPr lang="en-US" sz="1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screening of the nuclear charge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gives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 to an expansion of the p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of higher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 momentum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orbitals. Another relativistic effect is a </a:t>
            </a:r>
            <a:r>
              <a:rPr lang="en-US" sz="1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in </a:t>
            </a:r>
            <a:r>
              <a:rPr lang="en-US" sz="1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spin-orbit </a:t>
            </a:r>
            <a:r>
              <a:rPr lang="en-US" sz="1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coupling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Both can produce drastic rearrangements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orbital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levels. That is what is predicted to happen for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Recent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indicate that the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orbital should be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shifted below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6d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orbital due to relativistic effects. It is the large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stabilization of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valence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orbital, combined with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 closed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shell electron configuration, that has led to the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that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 112 is chemically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inert (not very reactive).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Chemistry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elements with Z &gt; 118 is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believed to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 relativistic effects that are so large that comparison with</a:t>
            </a:r>
          </a:p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lighter elements or nonrelativistic results is meaningless.</a:t>
            </a:r>
          </a:p>
        </p:txBody>
      </p:sp>
      <p:sp>
        <p:nvSpPr>
          <p:cNvPr id="8" name="Rechteck 7"/>
          <p:cNvSpPr>
            <a:spLocks noChangeAspect="1"/>
          </p:cNvSpPr>
          <p:nvPr/>
        </p:nvSpPr>
        <p:spPr>
          <a:xfrm>
            <a:off x="3384000" y="2880000"/>
            <a:ext cx="306034" cy="30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8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the relativistic </a:t>
            </a:r>
            <a:r>
              <a:rPr lang="en-US" b="1" dirty="0" smtClean="0">
                <a:solidFill>
                  <a:srgbClr val="0000CC"/>
                </a:solidFill>
              </a:rPr>
              <a:t>6s</a:t>
            </a:r>
            <a:r>
              <a:rPr lang="en-US" dirty="0" smtClean="0"/>
              <a:t>/</a:t>
            </a:r>
            <a:r>
              <a:rPr lang="en-US" b="1" dirty="0" smtClean="0">
                <a:solidFill>
                  <a:srgbClr val="FF0000"/>
                </a:solidFill>
              </a:rPr>
              <a:t>7s</a:t>
            </a:r>
            <a:r>
              <a:rPr lang="en-US" dirty="0" smtClean="0"/>
              <a:t> contraction in </a:t>
            </a:r>
            <a:r>
              <a:rPr lang="en-US" b="1" dirty="0" smtClean="0">
                <a:solidFill>
                  <a:srgbClr val="0000CC"/>
                </a:solidFill>
              </a:rPr>
              <a:t>Au</a:t>
            </a:r>
            <a:r>
              <a:rPr lang="en-US" dirty="0" smtClean="0"/>
              <a:t> and </a:t>
            </a:r>
            <a:r>
              <a:rPr lang="en-US" b="1" dirty="0" err="1" smtClean="0">
                <a:solidFill>
                  <a:srgbClr val="FF0000"/>
                </a:solidFill>
              </a:rPr>
              <a:t>Rg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0688"/>
            <a:ext cx="68580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003881"/>
              </p:ext>
            </p:extLst>
          </p:nvPr>
        </p:nvGraphicFramePr>
        <p:xfrm>
          <a:off x="4038600" y="849288"/>
          <a:ext cx="3581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6" name="Equation" r:id="rId5" imgW="2705100" imgH="508000" progId="Equation.DSMT4">
                  <p:embed/>
                </p:oleObj>
              </mc:Choice>
              <mc:Fallback>
                <p:oleObj name="Equation" r:id="rId5" imgW="2705100" imgH="50800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849288"/>
                        <a:ext cx="35814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114800" y="1687488"/>
            <a:ext cx="3810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altLang="de-DE" sz="1600" u="sng" dirty="0">
                <a:ea typeface="MS PGothic" pitchFamily="34" charset="-128"/>
              </a:rPr>
              <a:t>Consequence:</a:t>
            </a:r>
            <a:r>
              <a:rPr lang="en-US" altLang="de-DE" sz="1600" dirty="0">
                <a:ea typeface="MS PGothic" pitchFamily="34" charset="-128"/>
              </a:rPr>
              <a:t>  </a:t>
            </a:r>
            <a:r>
              <a:rPr lang="en-US" altLang="de-DE" sz="1400" dirty="0">
                <a:ea typeface="MS PGothic" pitchFamily="34" charset="-128"/>
              </a:rPr>
              <a:t>Cu, Ag, Au    nd</a:t>
            </a:r>
            <a:r>
              <a:rPr lang="en-US" altLang="de-DE" sz="1400" baseline="30000" dirty="0">
                <a:ea typeface="MS PGothic" pitchFamily="34" charset="-128"/>
              </a:rPr>
              <a:t>10</a:t>
            </a:r>
            <a:r>
              <a:rPr lang="en-US" altLang="de-DE" sz="1400" dirty="0">
                <a:ea typeface="MS PGothic" pitchFamily="34" charset="-128"/>
              </a:rPr>
              <a:t>(n+1)s</a:t>
            </a:r>
            <a:r>
              <a:rPr lang="en-US" altLang="de-DE" sz="1400" baseline="30000" dirty="0">
                <a:ea typeface="MS PGothic" pitchFamily="34" charset="-128"/>
              </a:rPr>
              <a:t>1</a:t>
            </a:r>
            <a:r>
              <a:rPr lang="en-US" altLang="de-DE" sz="1400" dirty="0">
                <a:ea typeface="MS PGothic" pitchFamily="34" charset="-128"/>
              </a:rPr>
              <a:t>         </a:t>
            </a:r>
          </a:p>
          <a:p>
            <a:pPr eaLnBrk="0" hangingPunct="0"/>
            <a:r>
              <a:rPr lang="en-US" altLang="de-DE" sz="1400" dirty="0">
                <a:ea typeface="MS PGothic" pitchFamily="34" charset="-128"/>
              </a:rPr>
              <a:t>                             </a:t>
            </a:r>
            <a:r>
              <a:rPr lang="en-US" altLang="de-DE" sz="1400" dirty="0" err="1">
                <a:ea typeface="MS PGothic" pitchFamily="34" charset="-128"/>
              </a:rPr>
              <a:t>Zn</a:t>
            </a:r>
            <a:r>
              <a:rPr lang="en-US" altLang="de-DE" sz="1400" baseline="30000" dirty="0" err="1">
                <a:ea typeface="MS PGothic" pitchFamily="34" charset="-128"/>
              </a:rPr>
              <a:t>+</a:t>
            </a:r>
            <a:r>
              <a:rPr lang="en-US" altLang="de-DE" sz="1400" dirty="0" err="1">
                <a:ea typeface="MS PGothic" pitchFamily="34" charset="-128"/>
              </a:rPr>
              <a:t>,Cd</a:t>
            </a:r>
            <a:r>
              <a:rPr lang="en-US" altLang="de-DE" sz="1400" baseline="30000" dirty="0" err="1">
                <a:ea typeface="MS PGothic" pitchFamily="34" charset="-128"/>
              </a:rPr>
              <a:t>+</a:t>
            </a:r>
            <a:r>
              <a:rPr lang="en-US" altLang="de-DE" sz="1400" dirty="0" err="1">
                <a:ea typeface="MS PGothic" pitchFamily="34" charset="-128"/>
              </a:rPr>
              <a:t>,Hg</a:t>
            </a:r>
            <a:r>
              <a:rPr lang="en-US" altLang="de-DE" sz="1400" baseline="30000" dirty="0">
                <a:ea typeface="MS PGothic" pitchFamily="34" charset="-128"/>
              </a:rPr>
              <a:t>+</a:t>
            </a:r>
            <a:r>
              <a:rPr lang="en-US" altLang="de-DE" sz="1400" dirty="0">
                <a:ea typeface="MS PGothic" pitchFamily="34" charset="-128"/>
              </a:rPr>
              <a:t>                                      </a:t>
            </a:r>
            <a:endParaRPr lang="en-US" altLang="de-DE" sz="1400" dirty="0">
              <a:solidFill>
                <a:srgbClr val="790015"/>
              </a:solidFill>
              <a:ea typeface="MS PGothic" pitchFamily="34" charset="-128"/>
            </a:endParaRPr>
          </a:p>
          <a:p>
            <a:pPr eaLnBrk="0" hangingPunct="0"/>
            <a:r>
              <a:rPr lang="en-US" altLang="de-DE" sz="1400" dirty="0">
                <a:solidFill>
                  <a:srgbClr val="790015"/>
                </a:solidFill>
                <a:ea typeface="MS PGothic" pitchFamily="34" charset="-128"/>
              </a:rPr>
              <a:t>             however:</a:t>
            </a:r>
            <a:r>
              <a:rPr lang="en-US" altLang="de-DE" sz="1400" dirty="0">
                <a:ea typeface="MS PGothic" pitchFamily="34" charset="-128"/>
              </a:rPr>
              <a:t>  </a:t>
            </a:r>
            <a:r>
              <a:rPr lang="en-US" altLang="de-DE" sz="1400" dirty="0" err="1">
                <a:ea typeface="MS PGothic" pitchFamily="34" charset="-128"/>
              </a:rPr>
              <a:t>Rg</a:t>
            </a:r>
            <a:r>
              <a:rPr lang="en-US" altLang="de-DE" sz="1400" dirty="0">
                <a:ea typeface="MS PGothic" pitchFamily="34" charset="-128"/>
              </a:rPr>
              <a:t>, 112</a:t>
            </a:r>
            <a:r>
              <a:rPr lang="en-US" altLang="de-DE" sz="1400" baseline="30000" dirty="0">
                <a:ea typeface="MS PGothic" pitchFamily="34" charset="-128"/>
              </a:rPr>
              <a:t>+</a:t>
            </a:r>
            <a:r>
              <a:rPr lang="en-US" altLang="de-DE" sz="1400" dirty="0">
                <a:ea typeface="MS PGothic" pitchFamily="34" charset="-128"/>
              </a:rPr>
              <a:t> nd</a:t>
            </a:r>
            <a:r>
              <a:rPr lang="en-US" altLang="de-DE" sz="1400" baseline="30000" dirty="0">
                <a:ea typeface="MS PGothic" pitchFamily="34" charset="-128"/>
              </a:rPr>
              <a:t>9</a:t>
            </a:r>
            <a:r>
              <a:rPr lang="en-US" altLang="de-DE" sz="1400" dirty="0">
                <a:ea typeface="MS PGothic" pitchFamily="34" charset="-128"/>
              </a:rPr>
              <a:t>(n+1)s</a:t>
            </a:r>
            <a:r>
              <a:rPr lang="en-US" altLang="de-DE" sz="1400" baseline="30000" dirty="0">
                <a:ea typeface="MS PGothic" pitchFamily="34" charset="-128"/>
              </a:rPr>
              <a:t>2 </a:t>
            </a:r>
            <a:r>
              <a:rPr lang="en-US" altLang="de-DE" sz="1400" dirty="0">
                <a:ea typeface="MS PGothic" pitchFamily="34" charset="-128"/>
              </a:rPr>
              <a:t>(</a:t>
            </a:r>
            <a:r>
              <a:rPr lang="en-US" altLang="de-DE" sz="1400" baseline="30000" dirty="0">
                <a:ea typeface="MS PGothic" pitchFamily="34" charset="-128"/>
              </a:rPr>
              <a:t>2</a:t>
            </a:r>
            <a:r>
              <a:rPr lang="en-US" altLang="de-DE" sz="1400" dirty="0">
                <a:ea typeface="MS PGothic" pitchFamily="34" charset="-128"/>
              </a:rPr>
              <a:t>D</a:t>
            </a:r>
            <a:r>
              <a:rPr lang="en-US" altLang="de-DE" sz="1400" baseline="-25000" dirty="0">
                <a:ea typeface="MS PGothic" pitchFamily="34" charset="-128"/>
              </a:rPr>
              <a:t>5/2</a:t>
            </a:r>
            <a:r>
              <a:rPr lang="en-US" altLang="de-DE" sz="1400" dirty="0">
                <a:ea typeface="MS PGothic" pitchFamily="34" charset="-128"/>
              </a:rPr>
              <a:t>)</a:t>
            </a:r>
            <a:endParaRPr lang="en-US" altLang="de-DE" sz="1600" b="1" dirty="0">
              <a:ea typeface="MS PGothic" pitchFamily="34" charset="-128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20000" y="6120000"/>
            <a:ext cx="5508184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E.Eliav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U.Kaldor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P.Schwerdtfeger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B.Hess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Y.Ishikawa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i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Phys. Rev. Lett.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  </a:t>
            </a:r>
            <a:r>
              <a:rPr lang="en-AU" altLang="de-DE" sz="1000" u="sng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73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 3203  (1994).</a:t>
            </a:r>
          </a:p>
          <a:p>
            <a:pPr eaLnBrk="0" hangingPunct="0">
              <a:lnSpc>
                <a:spcPct val="110000"/>
              </a:lnSpc>
            </a:pP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M.Seth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P.Schwerdtfeger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M.Dolg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K.Faegri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B.A.Hess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U.Kaldor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i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Chem. Phys. Lett.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 </a:t>
            </a:r>
            <a:r>
              <a:rPr lang="en-AU" altLang="de-DE" sz="1000" u="sng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250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 461  (1996).</a:t>
            </a:r>
            <a:endParaRPr lang="en-GB" altLang="de-DE" sz="10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3429000" y="849288"/>
            <a:ext cx="0" cy="44958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4383088" y="2678088"/>
            <a:ext cx="0" cy="2667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4075113" y="2525688"/>
            <a:ext cx="0" cy="28194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>
            <a:off x="3698875" y="1824013"/>
            <a:ext cx="3175" cy="35179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764398"/>
              </p:ext>
            </p:extLst>
          </p:nvPr>
        </p:nvGraphicFramePr>
        <p:xfrm>
          <a:off x="1666875" y="803251"/>
          <a:ext cx="7905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7" name="Equation" r:id="rId7" imgW="596900" imgH="228600" progId="Equation.DSMT4">
                  <p:embed/>
                </p:oleObj>
              </mc:Choice>
              <mc:Fallback>
                <p:oleObj name="Equation" r:id="rId7" imgW="596900" imgH="22860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75" y="803251"/>
                        <a:ext cx="7905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7164288" y="5805264"/>
            <a:ext cx="1228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Schwerdtfeger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1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limits of the periodic table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20000" y="900000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this go forever?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NO!!!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1080000" y="1260000"/>
            <a:ext cx="7498398" cy="1887582"/>
            <a:chOff x="1259632" y="4006744"/>
            <a:chExt cx="7498398" cy="1887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feld 4"/>
                <p:cNvSpPr txBox="1"/>
                <p:nvPr/>
              </p:nvSpPr>
              <p:spPr>
                <a:xfrm>
                  <a:off x="5339530" y="4006744"/>
                  <a:ext cx="3418500" cy="8624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/>
                          </a:rPr>
                          <m:t>𝐸</m:t>
                        </m:r>
                        <m:r>
                          <a:rPr lang="de-DE" sz="12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sz="1200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1200" b="0" i="1" smtClean="0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sz="1200" b="0" i="1" smtClean="0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1+</m:t>
                                </m:r>
                                <m:f>
                                  <m:fPr>
                                    <m:ctrlPr>
                                      <a:rPr lang="de-DE" sz="12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de-DE" sz="12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p>
                                        <m:r>
                                          <a:rPr lang="de-DE" sz="12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∙</m:t>
                                    </m:r>
                                    <m:sSup>
                                      <m:sSupPr>
                                        <m:ctrlP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𝛼</m:t>
                                        </m:r>
                                      </m:e>
                                      <m:sup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de-DE" sz="1200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  <m:r>
                                      <a:rPr lang="de-DE" sz="12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</a:rPr>
                                          <m:t>𝑗</m:t>
                                        </m:r>
                                        <m:r>
                                          <a:rPr lang="de-DE" sz="1200" b="0" i="1" smtClean="0">
                                            <a:latin typeface="Cambria Math"/>
                                          </a:rPr>
                                          <m:t>+1/2</m:t>
                                        </m:r>
                                      </m:e>
                                    </m:d>
                                    <m:r>
                                      <a:rPr lang="de-DE" sz="1200" b="0" i="1" smtClean="0">
                                        <a:latin typeface="Cambria Math"/>
                                      </a:rPr>
                                      <m:t>+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de-DE" sz="1200" b="0" i="1" smtClean="0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de-DE" sz="1200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de-DE" sz="1200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de-DE" sz="1200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de-DE" sz="1200" b="0" i="1" smtClean="0">
                                                    <a:latin typeface="Cambria Math"/>
                                                  </a:rPr>
                                                  <m:t>+1/2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de-DE" sz="1200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de-DE" sz="1200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</a:rPr>
                                              <m:t>𝑍</m:t>
                                            </m:r>
                                          </m:e>
                                          <m:sup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∙</m:t>
                                        </m:r>
                                        <m:sSup>
                                          <m:sSupPr>
                                            <m:ctrlP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𝛼</m:t>
                                            </m:r>
                                          </m:e>
                                          <m:sup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den>
                                </m:f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" name="Textfeld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9530" y="4006744"/>
                  <a:ext cx="3418500" cy="86241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feld 5"/>
            <p:cNvSpPr txBox="1"/>
            <p:nvPr/>
          </p:nvSpPr>
          <p:spPr>
            <a:xfrm>
              <a:off x="1259632" y="4140000"/>
              <a:ext cx="407989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sz="12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relativistic Dirac equation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gives the ground state energy as</a:t>
              </a:r>
            </a:p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 m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the rest mass of the electron. For 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 &gt; 137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the wave function of the Dirac ground state is oscillatory, rather tan bound.</a:t>
              </a:r>
            </a:p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accurate calculations taking into account the effects of the finite size of the nucleus indicate that the binding energy first exceeds 2mc</a:t>
              </a:r>
              <a:r>
                <a:rPr lang="en-US" sz="12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 &gt; 173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20000" y="3420000"/>
            <a:ext cx="49685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 of chemistry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the periodic table has limits?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some point (Z ~ 122) all the electron energy levels of adjacent elements are similar so that there are no differences in their chemical behavior.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7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Chart of nuclides: the domain of heavy and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360015" y="720000"/>
            <a:ext cx="8658153" cy="4771777"/>
            <a:chOff x="360015" y="720000"/>
            <a:chExt cx="8658153" cy="4771777"/>
          </a:xfrm>
        </p:grpSpPr>
        <p:pic>
          <p:nvPicPr>
            <p:cNvPr id="262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15" y="720000"/>
              <a:ext cx="8505715" cy="4438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4068000" y="5040000"/>
              <a:ext cx="14400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2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800" y="2314800"/>
              <a:ext cx="138240" cy="1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5814000" y="2329200"/>
              <a:ext cx="10419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Nh</a:t>
              </a:r>
              <a:endPara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2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005" y="2015993"/>
              <a:ext cx="155428" cy="129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6814800" y="2034000"/>
              <a:ext cx="11060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latin typeface="Arial Rounded MT Bold" panose="020F0704030504030204" pitchFamily="34" charset="0"/>
                </a:rPr>
                <a:t>Mc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pic>
          <p:nvPicPr>
            <p:cNvPr id="262150" name="Picture 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001" y="1569602"/>
              <a:ext cx="139238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7380000" y="1602000"/>
              <a:ext cx="109004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err="1" smtClean="0">
                  <a:latin typeface="Arial Rounded MT Bold" panose="020F0704030504030204" pitchFamily="34" charset="0"/>
                </a:rPr>
                <a:t>Og</a:t>
              </a:r>
              <a:endParaRPr lang="en-US" sz="600" dirty="0" smtClean="0">
                <a:latin typeface="Arial Rounded MT Bold" panose="020F0704030504030204" pitchFamily="34" charset="0"/>
              </a:endParaRPr>
            </a:p>
            <a:p>
              <a:endParaRPr lang="en-US" sz="3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err="1" smtClean="0">
                  <a:latin typeface="Arial Rounded MT Bold" panose="020F0704030504030204" pitchFamily="34" charset="0"/>
                </a:rPr>
                <a:t>Ts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04000" y="4077072"/>
              <a:ext cx="142668" cy="9541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latin typeface="Arial Rounded MT Bold" panose="020F0704030504030204" pitchFamily="34" charset="0"/>
                </a:rPr>
                <a:t>-8.3</a:t>
              </a:r>
              <a:endParaRPr lang="en-US" sz="800" dirty="0">
                <a:latin typeface="Arial Rounded MT Bold" panose="020F0704030504030204" pitchFamily="34" charset="0"/>
              </a:endParaRP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-7.4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-6.4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-5.4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-4.4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-3.4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-2.4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-1.4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-0.4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05600" y="3888000"/>
              <a:ext cx="31418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shell</a:t>
              </a:r>
              <a:endParaRPr lang="en-US" sz="12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60015" y="5184000"/>
              <a:ext cx="1772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Calc.: A. </a:t>
              </a:r>
              <a:r>
                <a:rPr lang="en-US" sz="140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Sobiczewski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215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600" y="1260000"/>
              <a:ext cx="3157143" cy="2061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4068000" y="1296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120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3060000" y="21852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114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520000" y="30312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108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4082400" y="1476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152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 rot="16200000">
              <a:off x="5508000" y="792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162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 rot="16200000">
              <a:off x="8532000" y="792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184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7506000" y="1188000"/>
              <a:ext cx="1512168" cy="1512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>
              <a:spLocks/>
            </p:cNvSpPr>
            <p:nvPr/>
          </p:nvSpPr>
          <p:spPr>
            <a:xfrm rot="-1320000">
              <a:off x="3816000" y="2286000"/>
              <a:ext cx="2268000" cy="1782000"/>
            </a:xfrm>
            <a:prstGeom prst="ellipse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431663" y="2831145"/>
              <a:ext cx="2345514" cy="64633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sperical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shell-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stabilised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superheavy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nuclei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528000" y="4176000"/>
              <a:ext cx="2512226" cy="64633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deformed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shell-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stabilised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superheavy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nuclei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39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6667</Words>
  <Application>Microsoft Office PowerPoint</Application>
  <PresentationFormat>Bildschirmpräsentation (4:3)</PresentationFormat>
  <Paragraphs>1049</Paragraphs>
  <Slides>96</Slides>
  <Notes>96</Notes>
  <HiddenSlides>14</HiddenSlides>
  <MMClips>2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96</vt:i4>
      </vt:variant>
    </vt:vector>
  </HeadingPairs>
  <TitlesOfParts>
    <vt:vector size="101" baseType="lpstr">
      <vt:lpstr>Larissa</vt:lpstr>
      <vt:lpstr>Clip</vt:lpstr>
      <vt:lpstr>Equation</vt:lpstr>
      <vt:lpstr>CorelDRAW</vt:lpstr>
      <vt:lpstr>Photo Editor Photo</vt:lpstr>
      <vt:lpstr>Super Heavy Elements</vt:lpstr>
      <vt:lpstr>The Chart of Nuclides - the “Playground” for Nuclear Physics</vt:lpstr>
      <vt:lpstr>Periodic table of the elements Dmitri Mendeleev (1869)</vt:lpstr>
      <vt:lpstr>Search for transurane (1934)</vt:lpstr>
      <vt:lpstr>Discovery of nuclear fission (1938)</vt:lpstr>
      <vt:lpstr>Transuranium elements (1940)</vt:lpstr>
      <vt:lpstr>Making new elements by simple reactions</vt:lpstr>
      <vt:lpstr>Making new elements by simple reactions (chemical separation)</vt:lpstr>
      <vt:lpstr>Making new elements by simple reactions – the role of chemistry</vt:lpstr>
      <vt:lpstr>Making new elements with nuclear weapons</vt:lpstr>
      <vt:lpstr>MIKE</vt:lpstr>
      <vt:lpstr>Using heavy ion reactions to make new elements – the Berkeley area</vt:lpstr>
      <vt:lpstr>Synthesis of elements 101 - 106</vt:lpstr>
      <vt:lpstr>Hot fusion (1961-1974) successful up to element 106 (Seaborgium)</vt:lpstr>
      <vt:lpstr>The problem</vt:lpstr>
      <vt:lpstr>The solution – The Darmstadt Era</vt:lpstr>
      <vt:lpstr>Cold fusion (1981-1996)</vt:lpstr>
      <vt:lpstr>Excitation functions</vt:lpstr>
      <vt:lpstr>Synthesis of heavy elements</vt:lpstr>
      <vt:lpstr>Fusion / fission competition</vt:lpstr>
      <vt:lpstr>Fusion / fission competition</vt:lpstr>
      <vt:lpstr>Fusion and evaporation</vt:lpstr>
      <vt:lpstr>Survival probability</vt:lpstr>
      <vt:lpstr>Event rate for SHE production</vt:lpstr>
      <vt:lpstr>Separator for Heavy Ion Products (SHIP)</vt:lpstr>
      <vt:lpstr>Separator for Heavy Ion Products (SHIP)</vt:lpstr>
      <vt:lpstr>Separator for Heavy Ion Products (SHIP)</vt:lpstr>
      <vt:lpstr>SHIP – stop detector</vt:lpstr>
      <vt:lpstr>Synthesis and identification of heavy elements with SHIP</vt:lpstr>
      <vt:lpstr>Synthesis and identification of heavy elements with SHIP</vt:lpstr>
      <vt:lpstr>208Pb + 64Ni → 272Ds*</vt:lpstr>
      <vt:lpstr>Geiger-Nuttall relationship</vt:lpstr>
      <vt:lpstr>Increase of Qα values for the isotopes with Z = 112-118</vt:lpstr>
      <vt:lpstr>Increase of Qα values for the isotopes with Z = 112-114</vt:lpstr>
      <vt:lpstr>Increase of Qα values for the isotopes with Z = 112-114</vt:lpstr>
      <vt:lpstr>α-decay energy: theory / experiment</vt:lpstr>
      <vt:lpstr>α-decay energy: theory / experiment</vt:lpstr>
      <vt:lpstr>The end of the “cold fusion” path?</vt:lpstr>
      <vt:lpstr>“Hot fusion” – The Dubna Era</vt:lpstr>
      <vt:lpstr>Using 48Ca beams with actinide targets Joint Institute of Nuclear Research (Dubna) has extended the periodic table to Z=118</vt:lpstr>
      <vt:lpstr>Using 48Ca beams with actinide targets Joint Institute of Nuclear Research (Dubna) has extended the periodic table to Z=118</vt:lpstr>
      <vt:lpstr>Irradiation of targets at HFIR reactor (Oak Ridge)</vt:lpstr>
      <vt:lpstr>22 mg of 249Bk ≈ 1 M$, 250 day irradiation in HIFR (ORNL)</vt:lpstr>
      <vt:lpstr>22 mg of 249Bk ≈ 1 M$, 250 day irradiation in HIFR (ORNL)</vt:lpstr>
      <vt:lpstr>249Cf target</vt:lpstr>
      <vt:lpstr>Dubna gas filled recoil separator (DGFRS)</vt:lpstr>
      <vt:lpstr>“Hot fusion” – The Dubna Era</vt:lpstr>
      <vt:lpstr>Cross sections – fission barriers</vt:lpstr>
      <vt:lpstr>Cross sections – fission barriers</vt:lpstr>
      <vt:lpstr>Fission barrier and half-lives</vt:lpstr>
      <vt:lpstr>Spontaneous fission half-lives of actinides</vt:lpstr>
      <vt:lpstr>Chart of nuclides: the domain of heavy and superheavy elements</vt:lpstr>
      <vt:lpstr>Chart of nuclides: the domain of heavy and superheavy elements</vt:lpstr>
      <vt:lpstr>The heaviest known nuclei</vt:lpstr>
      <vt:lpstr>Experimental and theoretical cross sections  for 64Ni + 208Pb → 271Ds + 1n</vt:lpstr>
      <vt:lpstr>What is the structure of SHE?</vt:lpstr>
      <vt:lpstr>Influence of shell effects on fission barrier</vt:lpstr>
      <vt:lpstr>Influence of shell effects on fission barrier</vt:lpstr>
      <vt:lpstr>Spinning the heaviest elements</vt:lpstr>
      <vt:lpstr>Rotational Bands</vt:lpstr>
      <vt:lpstr>Rotational Bands</vt:lpstr>
      <vt:lpstr>In-beam spectroscopy: recoil-decay tagging</vt:lpstr>
      <vt:lpstr>In-beam spectroscopy: recoil-decay tagging</vt:lpstr>
      <vt:lpstr>Single particle orbitals</vt:lpstr>
      <vt:lpstr>What is the structure of SHE?</vt:lpstr>
      <vt:lpstr>Stability of heavy elements – Nilsson level energy gap</vt:lpstr>
      <vt:lpstr>Shiptrap: Probing the strength of shell effects</vt:lpstr>
      <vt:lpstr>Isomeric states in even-even nuclei</vt:lpstr>
      <vt:lpstr>Isomeric states in even-even nuclei</vt:lpstr>
      <vt:lpstr>K-isomers in 252No</vt:lpstr>
      <vt:lpstr>Neutron single particle states in 252No</vt:lpstr>
      <vt:lpstr>K-isomeric states</vt:lpstr>
      <vt:lpstr>Level scheme of 253No (151 neutrons)</vt:lpstr>
      <vt:lpstr>Level scheme of 253No (151 neutrons)</vt:lpstr>
      <vt:lpstr>Alpha decay of 253No</vt:lpstr>
      <vt:lpstr>Spectroscopy of element 115</vt:lpstr>
      <vt:lpstr>Spectroscopy of element 115</vt:lpstr>
      <vt:lpstr>Spectroscopy of element 115</vt:lpstr>
      <vt:lpstr>TAsca Small Image mode SPECtroscopy</vt:lpstr>
      <vt:lpstr>Digital (or Sampling) electronics</vt:lpstr>
      <vt:lpstr>Results – 288Mc (3n – channel)</vt:lpstr>
      <vt:lpstr>α – photon coincidences</vt:lpstr>
      <vt:lpstr>Identification of Z</vt:lpstr>
      <vt:lpstr>Characteristic X-rays</vt:lpstr>
      <vt:lpstr>Chemistry of superheavy elements</vt:lpstr>
      <vt:lpstr>Chemistry of superheavy elements</vt:lpstr>
      <vt:lpstr>Chemistry of superheavy elements</vt:lpstr>
      <vt:lpstr>Famous example of relativistic effects: the color of gold</vt:lpstr>
      <vt:lpstr>Famous example of relativistic effects: the color of gold</vt:lpstr>
      <vt:lpstr>Famous example of relativistic effects: the color of gold</vt:lpstr>
      <vt:lpstr>Chemistry of superheavy elements</vt:lpstr>
      <vt:lpstr>Chemistry of superheavy elements</vt:lpstr>
      <vt:lpstr>Chemistry of superheavy elements</vt:lpstr>
      <vt:lpstr>Example: the relativistic 6s/7s contraction in Au and Rg</vt:lpstr>
      <vt:lpstr>The limits of the periodic table</vt:lpstr>
      <vt:lpstr>Chart of nuclides: the domain of heavy and superheavy elements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800</cp:revision>
  <dcterms:created xsi:type="dcterms:W3CDTF">2016-04-06T12:04:03Z</dcterms:created>
  <dcterms:modified xsi:type="dcterms:W3CDTF">2018-03-22T03:13:04Z</dcterms:modified>
</cp:coreProperties>
</file>