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CC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2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4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1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0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6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7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0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3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6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DBC0A-990A-4BE4-B4FA-B292A77D13EB}" type="datetimeFigureOut">
              <a:rPr lang="en-US" smtClean="0"/>
              <a:t>14-Feb-21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B072-D2FD-4FA5-A992-FCDA91CE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2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8159" r="23669" b="19726"/>
          <a:stretch/>
        </p:blipFill>
        <p:spPr>
          <a:xfrm>
            <a:off x="168155" y="875891"/>
            <a:ext cx="2828548" cy="231166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22649" r="23904" b="22449"/>
          <a:stretch/>
        </p:blipFill>
        <p:spPr>
          <a:xfrm>
            <a:off x="3963824" y="934081"/>
            <a:ext cx="3552996" cy="225347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8155" y="230842"/>
            <a:ext cx="3451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I. </a:t>
            </a:r>
            <a:r>
              <a:rPr lang="en-US" sz="1400" dirty="0" smtClean="0"/>
              <a:t>under “</a:t>
            </a:r>
            <a:r>
              <a:rPr lang="en-US" sz="1400" dirty="0" err="1" smtClean="0"/>
              <a:t>profi</a:t>
            </a:r>
            <a:r>
              <a:rPr lang="en-US" sz="1400" dirty="0" smtClean="0"/>
              <a:t>” account go to</a:t>
            </a:r>
          </a:p>
          <a:p>
            <a:r>
              <a:rPr lang="en-US" sz="1400" dirty="0" smtClean="0"/>
              <a:t>$    cd/u/</a:t>
            </a:r>
            <a:r>
              <a:rPr lang="en-US" sz="1400" dirty="0" err="1" smtClean="0"/>
              <a:t>profi</a:t>
            </a:r>
            <a:r>
              <a:rPr lang="en-US" sz="1400" dirty="0" smtClean="0"/>
              <a:t>/mesycontrol-1.05-x86_64/bin </a:t>
            </a:r>
            <a:endParaRPr lang="en-US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4044660" y="230842"/>
            <a:ext cx="19802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II. </a:t>
            </a:r>
            <a:r>
              <a:rPr lang="en-US" sz="1400" dirty="0" smtClean="0"/>
              <a:t>start </a:t>
            </a:r>
            <a:r>
              <a:rPr lang="en-US" sz="1400" dirty="0" err="1" smtClean="0"/>
              <a:t>mesycontrol_gui</a:t>
            </a:r>
            <a:endParaRPr lang="en-US" sz="1400" dirty="0" smtClean="0"/>
          </a:p>
          <a:p>
            <a:r>
              <a:rPr lang="en-US" sz="1400" dirty="0" smtClean="0"/>
              <a:t>$    ./</a:t>
            </a:r>
            <a:r>
              <a:rPr lang="en-US" sz="1400" dirty="0" err="1" smtClean="0"/>
              <a:t>mesycontrol_gui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301527" y="3682639"/>
            <a:ext cx="247847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III. </a:t>
            </a:r>
            <a:r>
              <a:rPr lang="en-US" sz="1400" dirty="0" smtClean="0"/>
              <a:t>Make sure the connection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to </a:t>
            </a:r>
            <a:r>
              <a:rPr lang="en-US" sz="1400" dirty="0"/>
              <a:t>MCFD-16 is there </a:t>
            </a: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MRC at S2 is connected to lxg1311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MRC at S4 to lxg1335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 smtClean="0"/>
          </a:p>
          <a:p>
            <a:r>
              <a:rPr lang="en-US" sz="1400" dirty="0" smtClean="0"/>
              <a:t>(you could also see the connections via RS-232 cable as  /dev/ttyS0)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77"/>
          <a:stretch/>
        </p:blipFill>
        <p:spPr>
          <a:xfrm>
            <a:off x="3134358" y="3543719"/>
            <a:ext cx="8331763" cy="3231428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 flipH="1" flipV="1">
            <a:off x="4082368" y="6312131"/>
            <a:ext cx="66503" cy="1608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4059812" y="5159433"/>
            <a:ext cx="111616" cy="1848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5016767" y="4045372"/>
            <a:ext cx="5476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address </a:t>
            </a:r>
            <a:r>
              <a:rPr lang="en-US" dirty="0"/>
              <a:t>of the MCFD at </a:t>
            </a:r>
            <a:r>
              <a:rPr lang="en-US" dirty="0" smtClean="0"/>
              <a:t>S2 </a:t>
            </a:r>
            <a:r>
              <a:rPr lang="en-US" dirty="0"/>
              <a:t>is </a:t>
            </a:r>
            <a:r>
              <a:rPr lang="en-US" b="1" dirty="0" smtClean="0">
                <a:solidFill>
                  <a:srgbClr val="FF0000"/>
                </a:solidFill>
              </a:rPr>
              <a:t>5 </a:t>
            </a:r>
            <a:r>
              <a:rPr lang="en-US" dirty="0" smtClean="0"/>
              <a:t>and at S4 is </a:t>
            </a:r>
            <a:r>
              <a:rPr lang="en-US" b="1" dirty="0" smtClean="0">
                <a:solidFill>
                  <a:srgbClr val="FF0000"/>
                </a:solidFill>
              </a:rPr>
              <a:t>9</a:t>
            </a:r>
            <a:endParaRPr lang="en-US" b="1" dirty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2205644" y="4472602"/>
            <a:ext cx="1337349" cy="6607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2245167" y="4758202"/>
            <a:ext cx="1297826" cy="9508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821735" y="323175"/>
            <a:ext cx="4441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MRC – the central controlling module </a:t>
            </a:r>
          </a:p>
          <a:p>
            <a:r>
              <a:rPr lang="en-US" dirty="0" smtClean="0"/>
              <a:t>for all remote controllable </a:t>
            </a:r>
            <a:r>
              <a:rPr lang="en-US" dirty="0" err="1" smtClean="0"/>
              <a:t>mesytec</a:t>
            </a:r>
            <a:r>
              <a:rPr lang="en-US" dirty="0" smtClean="0"/>
              <a:t> devices.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13219" r="28950" b="50780"/>
          <a:stretch/>
        </p:blipFill>
        <p:spPr>
          <a:xfrm>
            <a:off x="8353064" y="2706317"/>
            <a:ext cx="3128337" cy="252063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76" y="766340"/>
            <a:ext cx="7577540" cy="568315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2802" y="156917"/>
            <a:ext cx="955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IV. </a:t>
            </a:r>
            <a:r>
              <a:rPr lang="en-US" dirty="0" smtClean="0"/>
              <a:t>If you see this then the right setup “setup_s2_and_s4_10022021.xml” for S2-S4 is already chosen</a:t>
            </a:r>
            <a:endParaRPr lang="en-US" dirty="0"/>
          </a:p>
        </p:txBody>
      </p:sp>
      <p:cxnSp>
        <p:nvCxnSpPr>
          <p:cNvPr id="12" name="Gerader Verbinder 11"/>
          <p:cNvCxnSpPr/>
          <p:nvPr/>
        </p:nvCxnSpPr>
        <p:spPr>
          <a:xfrm flipV="1">
            <a:off x="4774886" y="1287736"/>
            <a:ext cx="1165981" cy="14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748055" y="649283"/>
            <a:ext cx="4355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not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File</a:t>
            </a:r>
            <a:r>
              <a:rPr lang="en-US" dirty="0" err="1" smtClean="0">
                <a:sym typeface="Wingdings" panose="05000000000000000000" pitchFamily="2" charset="2"/>
              </a:rPr>
              <a:t>Open</a:t>
            </a:r>
            <a:r>
              <a:rPr lang="en-US" dirty="0" smtClean="0">
                <a:sym typeface="Wingdings" panose="05000000000000000000" pitchFamily="2" charset="2"/>
              </a:rPr>
              <a:t> setup</a:t>
            </a:r>
          </a:p>
          <a:p>
            <a:r>
              <a:rPr lang="en-US" dirty="0" smtClean="0"/>
              <a:t> /u/</a:t>
            </a:r>
            <a:r>
              <a:rPr lang="en-US" dirty="0" err="1" smtClean="0"/>
              <a:t>profi</a:t>
            </a:r>
            <a:r>
              <a:rPr lang="en-US" dirty="0" smtClean="0"/>
              <a:t>/Documents/</a:t>
            </a:r>
            <a:r>
              <a:rPr lang="en-US" dirty="0" err="1" smtClean="0"/>
              <a:t>CFD_control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and load </a:t>
            </a:r>
            <a:r>
              <a:rPr lang="en-US" dirty="0" smtClean="0"/>
              <a:t>“setup_s2_and_s4_10022021.xml”</a:t>
            </a:r>
          </a:p>
          <a:p>
            <a:endParaRPr lang="en-US" dirty="0"/>
          </a:p>
          <a:p>
            <a:r>
              <a:rPr lang="en-US" dirty="0" smtClean="0"/>
              <a:t>(you </a:t>
            </a:r>
            <a:r>
              <a:rPr lang="en-US" dirty="0"/>
              <a:t>can also “Save setup as”, just keep </a:t>
            </a:r>
            <a:r>
              <a:rPr lang="en-US" dirty="0" smtClean="0"/>
              <a:t>s2_and_s4 </a:t>
            </a:r>
            <a:r>
              <a:rPr lang="en-US" dirty="0"/>
              <a:t>in the new name)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9327962" y="2440204"/>
            <a:ext cx="449085" cy="7412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94376" y="0"/>
            <a:ext cx="9028904" cy="677167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74305" y="2810966"/>
            <a:ext cx="545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SCI21L</a:t>
            </a:r>
          </a:p>
          <a:p>
            <a:r>
              <a:rPr lang="en-US" sz="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SCI21R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827633" y="4153802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SCI22L</a:t>
            </a:r>
            <a:endParaRPr lang="en-US" sz="8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SCI22R</a:t>
            </a:r>
            <a:endParaRPr lang="en-US" sz="8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0243" y="335461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MCFD at S2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1022" y="1952916"/>
            <a:ext cx="25426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SCI22L/R are connected to the </a:t>
            </a:r>
          </a:p>
          <a:p>
            <a:r>
              <a:rPr lang="en-US" sz="1400" dirty="0" smtClean="0"/>
              <a:t>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and 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channel of the MCFD </a:t>
            </a:r>
          </a:p>
          <a:p>
            <a:r>
              <a:rPr lang="en-US" sz="1400" dirty="0" smtClean="0"/>
              <a:t>only for BARB experiment.</a:t>
            </a:r>
          </a:p>
          <a:p>
            <a:r>
              <a:rPr lang="en-US" sz="1400" dirty="0" smtClean="0"/>
              <a:t>SOFIA SCI22 L/R connected to</a:t>
            </a:r>
          </a:p>
          <a:p>
            <a:r>
              <a:rPr lang="en-US" sz="1400" dirty="0" smtClean="0"/>
              <a:t>Philips Scientific CFD.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86570" y="3492082"/>
            <a:ext cx="2807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FF"/>
                </a:solidFill>
              </a:rPr>
              <a:t>Polarity: negative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FF"/>
                </a:solidFill>
              </a:rPr>
              <a:t>Fraction: 20% or 40%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</a:rPr>
              <a:t>Threshold: 3 mV-3.5V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FF"/>
                </a:solidFill>
              </a:rPr>
              <a:t>Gain: 1 (the-3 dB bandwidth of the built in amplifier is 600 MHz); 3 (500 MHz); 10 (300 MHz)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FF"/>
                </a:solidFill>
              </a:rPr>
              <a:t>Pulse </a:t>
            </a:r>
            <a:r>
              <a:rPr lang="en-US" sz="1400" dirty="0">
                <a:solidFill>
                  <a:srgbClr val="0000FF"/>
                </a:solidFill>
              </a:rPr>
              <a:t>width: 6 ns - 660 </a:t>
            </a:r>
            <a:r>
              <a:rPr lang="en-US" sz="1400" dirty="0" smtClean="0">
                <a:solidFill>
                  <a:srgbClr val="0000FF"/>
                </a:solidFill>
              </a:rPr>
              <a:t>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FF"/>
                </a:solidFill>
              </a:rPr>
              <a:t>Dead time: 20 ns - 660 ns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      (the time from pulse end to the   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       next possible pulse)</a:t>
            </a:r>
            <a:endParaRPr lang="en-US" sz="14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7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478178" y="3259723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SCI41L</a:t>
            </a:r>
            <a:endParaRPr lang="en-US" sz="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SCI41R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78178" y="3551690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SCI42L</a:t>
            </a:r>
            <a:endParaRPr lang="en-US" sz="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SCI42R</a:t>
            </a:r>
            <a:endParaRPr lang="en-US" sz="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5266" y="362515"/>
            <a:ext cx="128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MCFD at S2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8344" y="66675"/>
            <a:ext cx="10515600" cy="1325563"/>
          </a:xfrm>
        </p:spPr>
        <p:txBody>
          <a:bodyPr/>
          <a:lstStyle/>
          <a:p>
            <a:r>
              <a:rPr lang="en-US" dirty="0" smtClean="0"/>
              <a:t>MCFD modules at S2, S4 and S8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30986"/>
            <a:ext cx="4222750" cy="3038475"/>
          </a:xfrm>
        </p:spPr>
        <p:txBody>
          <a:bodyPr>
            <a:normAutofit/>
          </a:bodyPr>
          <a:lstStyle/>
          <a:p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S4 NIM crate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MCFD-16: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chan.0  SCI41L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chan.1  SCI41R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chan. 2  SCI42L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chan. 3  SCI42R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096000" y="1430986"/>
            <a:ext cx="5207000" cy="3419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S2 NIM crate:                             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MCFD-16: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chan.0  SCI21L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chan.1  SCI21R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….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chan. 8  SCI22L  (only for BARB, C - beams)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chan. 9  SCI22R  (only for BARB), C -beams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749300" y="4167836"/>
            <a:ext cx="4083050" cy="236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S8 NIM crate                              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MCFD-16: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chan.0  SCI81L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chan.1  SCI81R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3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Widescreen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MCFD modules at S2, S4 and S8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Kuzminchuk, Natalia Dr.</dc:creator>
  <cp:lastModifiedBy>Pietri, Stephane</cp:lastModifiedBy>
  <cp:revision>49</cp:revision>
  <cp:lastPrinted>2021-02-13T17:30:31Z</cp:lastPrinted>
  <dcterms:created xsi:type="dcterms:W3CDTF">2021-02-10T08:59:06Z</dcterms:created>
  <dcterms:modified xsi:type="dcterms:W3CDTF">2021-02-14T09:40:47Z</dcterms:modified>
</cp:coreProperties>
</file>