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1DB700-3277-4242-A89E-E4AB4FA89D5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7C82BAF-1197-489C-8670-BAF30ABEEEF0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>SCI41L</a:t>
          </a:r>
          <a:endParaRPr lang="de-DE" dirty="0">
            <a:solidFill>
              <a:schemeClr val="tx1"/>
            </a:solidFill>
          </a:endParaRPr>
        </a:p>
      </dgm:t>
    </dgm:pt>
    <dgm:pt modelId="{7BC1E988-2AFD-4F93-AF62-EB02FC9B976F}" type="parTrans" cxnId="{03F8DB2B-83BB-4DE9-A536-8DD921260EC1}">
      <dgm:prSet/>
      <dgm:spPr/>
      <dgm:t>
        <a:bodyPr/>
        <a:lstStyle/>
        <a:p>
          <a:endParaRPr lang="de-DE"/>
        </a:p>
      </dgm:t>
    </dgm:pt>
    <dgm:pt modelId="{06966C34-AA2F-4950-A1D6-42E1666A6B65}" type="sibTrans" cxnId="{03F8DB2B-83BB-4DE9-A536-8DD921260EC1}">
      <dgm:prSet/>
      <dgm:spPr/>
      <dgm:t>
        <a:bodyPr/>
        <a:lstStyle/>
        <a:p>
          <a:endParaRPr lang="de-DE"/>
        </a:p>
      </dgm:t>
    </dgm:pt>
    <dgm:pt modelId="{661EA6A5-AD1C-4AE3-8A5C-7273C13E85EA}">
      <dgm:prSet phldrT="[Text]"/>
      <dgm:spPr/>
      <dgm:t>
        <a:bodyPr/>
        <a:lstStyle/>
        <a:p>
          <a:r>
            <a:rPr lang="de-DE" dirty="0" smtClean="0"/>
            <a:t>A in</a:t>
          </a:r>
          <a:endParaRPr lang="de-DE" dirty="0"/>
        </a:p>
      </dgm:t>
    </dgm:pt>
    <dgm:pt modelId="{B08FE45F-C148-4C34-B044-159DE4EB2FCB}" type="parTrans" cxnId="{5687B667-4D0E-41CE-8B05-687CD5CF14D7}">
      <dgm:prSet/>
      <dgm:spPr/>
      <dgm:t>
        <a:bodyPr/>
        <a:lstStyle/>
        <a:p>
          <a:endParaRPr lang="de-DE"/>
        </a:p>
      </dgm:t>
    </dgm:pt>
    <dgm:pt modelId="{E799C7D0-FF5C-4D3C-ABBC-45D2A090259E}" type="sibTrans" cxnId="{5687B667-4D0E-41CE-8B05-687CD5CF14D7}">
      <dgm:prSet/>
      <dgm:spPr/>
      <dgm:t>
        <a:bodyPr/>
        <a:lstStyle/>
        <a:p>
          <a:endParaRPr lang="de-DE"/>
        </a:p>
      </dgm:t>
    </dgm:pt>
    <dgm:pt modelId="{704DB058-DEB3-41C4-8DBB-09311B5C3846}" type="pres">
      <dgm:prSet presAssocID="{A21DB700-3277-4242-A89E-E4AB4FA89D5F}" presName="Name0" presStyleCnt="0">
        <dgm:presLayoutVars>
          <dgm:dir/>
          <dgm:resizeHandles val="exact"/>
        </dgm:presLayoutVars>
      </dgm:prSet>
      <dgm:spPr/>
    </dgm:pt>
    <dgm:pt modelId="{0687EC7D-E15C-469D-AEFA-6A12CAF58E41}" type="pres">
      <dgm:prSet presAssocID="{B7C82BAF-1197-489C-8670-BAF30ABEEEF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70DC83-085C-406A-8540-8632D8945777}" type="pres">
      <dgm:prSet presAssocID="{06966C34-AA2F-4950-A1D6-42E1666A6B65}" presName="sibTrans" presStyleLbl="sibTrans2D1" presStyleIdx="0" presStyleCnt="1"/>
      <dgm:spPr/>
    </dgm:pt>
    <dgm:pt modelId="{4DB84B4B-E4EA-4104-845A-C93702696805}" type="pres">
      <dgm:prSet presAssocID="{06966C34-AA2F-4950-A1D6-42E1666A6B65}" presName="connectorText" presStyleLbl="sibTrans2D1" presStyleIdx="0" presStyleCnt="1"/>
      <dgm:spPr/>
    </dgm:pt>
    <dgm:pt modelId="{63D64778-5634-4D91-9012-0FF6FD03B219}" type="pres">
      <dgm:prSet presAssocID="{661EA6A5-AD1C-4AE3-8A5C-7273C13E85E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67A4C11-605C-4865-A5C4-2C455935C066}" type="presOf" srcId="{A21DB700-3277-4242-A89E-E4AB4FA89D5F}" destId="{704DB058-DEB3-41C4-8DBB-09311B5C3846}" srcOrd="0" destOrd="0" presId="urn:microsoft.com/office/officeart/2005/8/layout/process1"/>
    <dgm:cxn modelId="{4598091D-81CF-42F9-9422-D93B0E9C87CA}" type="presOf" srcId="{06966C34-AA2F-4950-A1D6-42E1666A6B65}" destId="{4DB84B4B-E4EA-4104-845A-C93702696805}" srcOrd="1" destOrd="0" presId="urn:microsoft.com/office/officeart/2005/8/layout/process1"/>
    <dgm:cxn modelId="{20F27411-87F6-416F-9218-96421FB748A9}" type="presOf" srcId="{661EA6A5-AD1C-4AE3-8A5C-7273C13E85EA}" destId="{63D64778-5634-4D91-9012-0FF6FD03B219}" srcOrd="0" destOrd="0" presId="urn:microsoft.com/office/officeart/2005/8/layout/process1"/>
    <dgm:cxn modelId="{03F8DB2B-83BB-4DE9-A536-8DD921260EC1}" srcId="{A21DB700-3277-4242-A89E-E4AB4FA89D5F}" destId="{B7C82BAF-1197-489C-8670-BAF30ABEEEF0}" srcOrd="0" destOrd="0" parTransId="{7BC1E988-2AFD-4F93-AF62-EB02FC9B976F}" sibTransId="{06966C34-AA2F-4950-A1D6-42E1666A6B65}"/>
    <dgm:cxn modelId="{0BF46D48-DE47-4690-854C-1E3F414141AA}" type="presOf" srcId="{B7C82BAF-1197-489C-8670-BAF30ABEEEF0}" destId="{0687EC7D-E15C-469D-AEFA-6A12CAF58E41}" srcOrd="0" destOrd="0" presId="urn:microsoft.com/office/officeart/2005/8/layout/process1"/>
    <dgm:cxn modelId="{B0330469-6E72-4A9C-9745-D5FBC67FA71A}" type="presOf" srcId="{06966C34-AA2F-4950-A1D6-42E1666A6B65}" destId="{8E70DC83-085C-406A-8540-8632D8945777}" srcOrd="0" destOrd="0" presId="urn:microsoft.com/office/officeart/2005/8/layout/process1"/>
    <dgm:cxn modelId="{5687B667-4D0E-41CE-8B05-687CD5CF14D7}" srcId="{A21DB700-3277-4242-A89E-E4AB4FA89D5F}" destId="{661EA6A5-AD1C-4AE3-8A5C-7273C13E85EA}" srcOrd="1" destOrd="0" parTransId="{B08FE45F-C148-4C34-B044-159DE4EB2FCB}" sibTransId="{E799C7D0-FF5C-4D3C-ABBC-45D2A090259E}"/>
    <dgm:cxn modelId="{9488A0DD-5E9A-4FA9-883C-0167E8F010DF}" type="presParOf" srcId="{704DB058-DEB3-41C4-8DBB-09311B5C3846}" destId="{0687EC7D-E15C-469D-AEFA-6A12CAF58E41}" srcOrd="0" destOrd="0" presId="urn:microsoft.com/office/officeart/2005/8/layout/process1"/>
    <dgm:cxn modelId="{57524219-DB7A-41ED-A53F-2B426FEC2678}" type="presParOf" srcId="{704DB058-DEB3-41C4-8DBB-09311B5C3846}" destId="{8E70DC83-085C-406A-8540-8632D8945777}" srcOrd="1" destOrd="0" presId="urn:microsoft.com/office/officeart/2005/8/layout/process1"/>
    <dgm:cxn modelId="{6C3842FE-261A-4F39-A039-CCA6F3477F02}" type="presParOf" srcId="{8E70DC83-085C-406A-8540-8632D8945777}" destId="{4DB84B4B-E4EA-4104-845A-C93702696805}" srcOrd="0" destOrd="0" presId="urn:microsoft.com/office/officeart/2005/8/layout/process1"/>
    <dgm:cxn modelId="{5CD6CC6D-418A-4BF5-B5A6-A06E7B06CA18}" type="presParOf" srcId="{704DB058-DEB3-41C4-8DBB-09311B5C3846}" destId="{63D64778-5634-4D91-9012-0FF6FD03B219}" srcOrd="2" destOrd="0" presId="urn:microsoft.com/office/officeart/2005/8/layout/process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1DB700-3277-4242-A89E-E4AB4FA89D5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7C82BAF-1197-489C-8670-BAF30ABEEEF0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>SCI41R</a:t>
          </a:r>
          <a:endParaRPr lang="de-DE" dirty="0">
            <a:solidFill>
              <a:schemeClr val="tx1"/>
            </a:solidFill>
          </a:endParaRPr>
        </a:p>
      </dgm:t>
    </dgm:pt>
    <dgm:pt modelId="{7BC1E988-2AFD-4F93-AF62-EB02FC9B976F}" type="parTrans" cxnId="{03F8DB2B-83BB-4DE9-A536-8DD921260EC1}">
      <dgm:prSet/>
      <dgm:spPr/>
      <dgm:t>
        <a:bodyPr/>
        <a:lstStyle/>
        <a:p>
          <a:endParaRPr lang="de-DE"/>
        </a:p>
      </dgm:t>
    </dgm:pt>
    <dgm:pt modelId="{06966C34-AA2F-4950-A1D6-42E1666A6B65}" type="sibTrans" cxnId="{03F8DB2B-83BB-4DE9-A536-8DD921260EC1}">
      <dgm:prSet/>
      <dgm:spPr/>
      <dgm:t>
        <a:bodyPr/>
        <a:lstStyle/>
        <a:p>
          <a:endParaRPr lang="de-DE"/>
        </a:p>
      </dgm:t>
    </dgm:pt>
    <dgm:pt modelId="{661EA6A5-AD1C-4AE3-8A5C-7273C13E85EA}">
      <dgm:prSet phldrT="[Text]"/>
      <dgm:spPr/>
      <dgm:t>
        <a:bodyPr/>
        <a:lstStyle/>
        <a:p>
          <a:r>
            <a:rPr lang="de-DE" dirty="0" smtClean="0"/>
            <a:t>B in</a:t>
          </a:r>
          <a:endParaRPr lang="de-DE" dirty="0"/>
        </a:p>
      </dgm:t>
    </dgm:pt>
    <dgm:pt modelId="{B08FE45F-C148-4C34-B044-159DE4EB2FCB}" type="parTrans" cxnId="{5687B667-4D0E-41CE-8B05-687CD5CF14D7}">
      <dgm:prSet/>
      <dgm:spPr/>
      <dgm:t>
        <a:bodyPr/>
        <a:lstStyle/>
        <a:p>
          <a:endParaRPr lang="de-DE"/>
        </a:p>
      </dgm:t>
    </dgm:pt>
    <dgm:pt modelId="{E799C7D0-FF5C-4D3C-ABBC-45D2A090259E}" type="sibTrans" cxnId="{5687B667-4D0E-41CE-8B05-687CD5CF14D7}">
      <dgm:prSet/>
      <dgm:spPr/>
      <dgm:t>
        <a:bodyPr/>
        <a:lstStyle/>
        <a:p>
          <a:endParaRPr lang="de-DE"/>
        </a:p>
      </dgm:t>
    </dgm:pt>
    <dgm:pt modelId="{704DB058-DEB3-41C4-8DBB-09311B5C3846}" type="pres">
      <dgm:prSet presAssocID="{A21DB700-3277-4242-A89E-E4AB4FA89D5F}" presName="Name0" presStyleCnt="0">
        <dgm:presLayoutVars>
          <dgm:dir/>
          <dgm:resizeHandles val="exact"/>
        </dgm:presLayoutVars>
      </dgm:prSet>
      <dgm:spPr/>
    </dgm:pt>
    <dgm:pt modelId="{0687EC7D-E15C-469D-AEFA-6A12CAF58E41}" type="pres">
      <dgm:prSet presAssocID="{B7C82BAF-1197-489C-8670-BAF30ABEEEF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70DC83-085C-406A-8540-8632D8945777}" type="pres">
      <dgm:prSet presAssocID="{06966C34-AA2F-4950-A1D6-42E1666A6B65}" presName="sibTrans" presStyleLbl="sibTrans2D1" presStyleIdx="0" presStyleCnt="1"/>
      <dgm:spPr/>
    </dgm:pt>
    <dgm:pt modelId="{4DB84B4B-E4EA-4104-845A-C93702696805}" type="pres">
      <dgm:prSet presAssocID="{06966C34-AA2F-4950-A1D6-42E1666A6B65}" presName="connectorText" presStyleLbl="sibTrans2D1" presStyleIdx="0" presStyleCnt="1"/>
      <dgm:spPr/>
    </dgm:pt>
    <dgm:pt modelId="{63D64778-5634-4D91-9012-0FF6FD03B219}" type="pres">
      <dgm:prSet presAssocID="{661EA6A5-AD1C-4AE3-8A5C-7273C13E85E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598091D-81CF-42F9-9422-D93B0E9C87CA}" type="presOf" srcId="{06966C34-AA2F-4950-A1D6-42E1666A6B65}" destId="{4DB84B4B-E4EA-4104-845A-C93702696805}" srcOrd="1" destOrd="0" presId="urn:microsoft.com/office/officeart/2005/8/layout/process1"/>
    <dgm:cxn modelId="{A67A4C11-605C-4865-A5C4-2C455935C066}" type="presOf" srcId="{A21DB700-3277-4242-A89E-E4AB4FA89D5F}" destId="{704DB058-DEB3-41C4-8DBB-09311B5C3846}" srcOrd="0" destOrd="0" presId="urn:microsoft.com/office/officeart/2005/8/layout/process1"/>
    <dgm:cxn modelId="{B0330469-6E72-4A9C-9745-D5FBC67FA71A}" type="presOf" srcId="{06966C34-AA2F-4950-A1D6-42E1666A6B65}" destId="{8E70DC83-085C-406A-8540-8632D8945777}" srcOrd="0" destOrd="0" presId="urn:microsoft.com/office/officeart/2005/8/layout/process1"/>
    <dgm:cxn modelId="{20F27411-87F6-416F-9218-96421FB748A9}" type="presOf" srcId="{661EA6A5-AD1C-4AE3-8A5C-7273C13E85EA}" destId="{63D64778-5634-4D91-9012-0FF6FD03B219}" srcOrd="0" destOrd="0" presId="urn:microsoft.com/office/officeart/2005/8/layout/process1"/>
    <dgm:cxn modelId="{03F8DB2B-83BB-4DE9-A536-8DD921260EC1}" srcId="{A21DB700-3277-4242-A89E-E4AB4FA89D5F}" destId="{B7C82BAF-1197-489C-8670-BAF30ABEEEF0}" srcOrd="0" destOrd="0" parTransId="{7BC1E988-2AFD-4F93-AF62-EB02FC9B976F}" sibTransId="{06966C34-AA2F-4950-A1D6-42E1666A6B65}"/>
    <dgm:cxn modelId="{0BF46D48-DE47-4690-854C-1E3F414141AA}" type="presOf" srcId="{B7C82BAF-1197-489C-8670-BAF30ABEEEF0}" destId="{0687EC7D-E15C-469D-AEFA-6A12CAF58E41}" srcOrd="0" destOrd="0" presId="urn:microsoft.com/office/officeart/2005/8/layout/process1"/>
    <dgm:cxn modelId="{5687B667-4D0E-41CE-8B05-687CD5CF14D7}" srcId="{A21DB700-3277-4242-A89E-E4AB4FA89D5F}" destId="{661EA6A5-AD1C-4AE3-8A5C-7273C13E85EA}" srcOrd="1" destOrd="0" parTransId="{B08FE45F-C148-4C34-B044-159DE4EB2FCB}" sibTransId="{E799C7D0-FF5C-4D3C-ABBC-45D2A090259E}"/>
    <dgm:cxn modelId="{9488A0DD-5E9A-4FA9-883C-0167E8F010DF}" type="presParOf" srcId="{704DB058-DEB3-41C4-8DBB-09311B5C3846}" destId="{0687EC7D-E15C-469D-AEFA-6A12CAF58E41}" srcOrd="0" destOrd="0" presId="urn:microsoft.com/office/officeart/2005/8/layout/process1"/>
    <dgm:cxn modelId="{57524219-DB7A-41ED-A53F-2B426FEC2678}" type="presParOf" srcId="{704DB058-DEB3-41C4-8DBB-09311B5C3846}" destId="{8E70DC83-085C-406A-8540-8632D8945777}" srcOrd="1" destOrd="0" presId="urn:microsoft.com/office/officeart/2005/8/layout/process1"/>
    <dgm:cxn modelId="{6C3842FE-261A-4F39-A039-CCA6F3477F02}" type="presParOf" srcId="{8E70DC83-085C-406A-8540-8632D8945777}" destId="{4DB84B4B-E4EA-4104-845A-C93702696805}" srcOrd="0" destOrd="0" presId="urn:microsoft.com/office/officeart/2005/8/layout/process1"/>
    <dgm:cxn modelId="{5CD6CC6D-418A-4BF5-B5A6-A06E7B06CA18}" type="presParOf" srcId="{704DB058-DEB3-41C4-8DBB-09311B5C3846}" destId="{63D64778-5634-4D91-9012-0FF6FD03B219}" srcOrd="2" destOrd="0" presId="urn:microsoft.com/office/officeart/2005/8/layout/process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1DB700-3277-4242-A89E-E4AB4FA89D5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7C82BAF-1197-489C-8670-BAF30ABEEEF0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>SCI42L</a:t>
          </a:r>
          <a:endParaRPr lang="de-DE" dirty="0">
            <a:solidFill>
              <a:schemeClr val="tx1"/>
            </a:solidFill>
          </a:endParaRPr>
        </a:p>
      </dgm:t>
    </dgm:pt>
    <dgm:pt modelId="{7BC1E988-2AFD-4F93-AF62-EB02FC9B976F}" type="parTrans" cxnId="{03F8DB2B-83BB-4DE9-A536-8DD921260EC1}">
      <dgm:prSet/>
      <dgm:spPr/>
      <dgm:t>
        <a:bodyPr/>
        <a:lstStyle/>
        <a:p>
          <a:endParaRPr lang="de-DE"/>
        </a:p>
      </dgm:t>
    </dgm:pt>
    <dgm:pt modelId="{06966C34-AA2F-4950-A1D6-42E1666A6B65}" type="sibTrans" cxnId="{03F8DB2B-83BB-4DE9-A536-8DD921260EC1}">
      <dgm:prSet/>
      <dgm:spPr/>
      <dgm:t>
        <a:bodyPr/>
        <a:lstStyle/>
        <a:p>
          <a:endParaRPr lang="de-DE"/>
        </a:p>
      </dgm:t>
    </dgm:pt>
    <dgm:pt modelId="{661EA6A5-AD1C-4AE3-8A5C-7273C13E85EA}">
      <dgm:prSet phldrT="[Text]"/>
      <dgm:spPr/>
      <dgm:t>
        <a:bodyPr/>
        <a:lstStyle/>
        <a:p>
          <a:r>
            <a:rPr lang="de-DE" dirty="0" smtClean="0"/>
            <a:t>C in</a:t>
          </a:r>
          <a:endParaRPr lang="de-DE" dirty="0"/>
        </a:p>
      </dgm:t>
    </dgm:pt>
    <dgm:pt modelId="{B08FE45F-C148-4C34-B044-159DE4EB2FCB}" type="parTrans" cxnId="{5687B667-4D0E-41CE-8B05-687CD5CF14D7}">
      <dgm:prSet/>
      <dgm:spPr/>
      <dgm:t>
        <a:bodyPr/>
        <a:lstStyle/>
        <a:p>
          <a:endParaRPr lang="de-DE"/>
        </a:p>
      </dgm:t>
    </dgm:pt>
    <dgm:pt modelId="{E799C7D0-FF5C-4D3C-ABBC-45D2A090259E}" type="sibTrans" cxnId="{5687B667-4D0E-41CE-8B05-687CD5CF14D7}">
      <dgm:prSet/>
      <dgm:spPr/>
      <dgm:t>
        <a:bodyPr/>
        <a:lstStyle/>
        <a:p>
          <a:endParaRPr lang="de-DE"/>
        </a:p>
      </dgm:t>
    </dgm:pt>
    <dgm:pt modelId="{704DB058-DEB3-41C4-8DBB-09311B5C3846}" type="pres">
      <dgm:prSet presAssocID="{A21DB700-3277-4242-A89E-E4AB4FA89D5F}" presName="Name0" presStyleCnt="0">
        <dgm:presLayoutVars>
          <dgm:dir/>
          <dgm:resizeHandles val="exact"/>
        </dgm:presLayoutVars>
      </dgm:prSet>
      <dgm:spPr/>
    </dgm:pt>
    <dgm:pt modelId="{0687EC7D-E15C-469D-AEFA-6A12CAF58E41}" type="pres">
      <dgm:prSet presAssocID="{B7C82BAF-1197-489C-8670-BAF30ABEEEF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70DC83-085C-406A-8540-8632D8945777}" type="pres">
      <dgm:prSet presAssocID="{06966C34-AA2F-4950-A1D6-42E1666A6B65}" presName="sibTrans" presStyleLbl="sibTrans2D1" presStyleIdx="0" presStyleCnt="1"/>
      <dgm:spPr/>
    </dgm:pt>
    <dgm:pt modelId="{4DB84B4B-E4EA-4104-845A-C93702696805}" type="pres">
      <dgm:prSet presAssocID="{06966C34-AA2F-4950-A1D6-42E1666A6B65}" presName="connectorText" presStyleLbl="sibTrans2D1" presStyleIdx="0" presStyleCnt="1"/>
      <dgm:spPr/>
    </dgm:pt>
    <dgm:pt modelId="{63D64778-5634-4D91-9012-0FF6FD03B219}" type="pres">
      <dgm:prSet presAssocID="{661EA6A5-AD1C-4AE3-8A5C-7273C13E85E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598091D-81CF-42F9-9422-D93B0E9C87CA}" type="presOf" srcId="{06966C34-AA2F-4950-A1D6-42E1666A6B65}" destId="{4DB84B4B-E4EA-4104-845A-C93702696805}" srcOrd="1" destOrd="0" presId="urn:microsoft.com/office/officeart/2005/8/layout/process1"/>
    <dgm:cxn modelId="{A67A4C11-605C-4865-A5C4-2C455935C066}" type="presOf" srcId="{A21DB700-3277-4242-A89E-E4AB4FA89D5F}" destId="{704DB058-DEB3-41C4-8DBB-09311B5C3846}" srcOrd="0" destOrd="0" presId="urn:microsoft.com/office/officeart/2005/8/layout/process1"/>
    <dgm:cxn modelId="{B0330469-6E72-4A9C-9745-D5FBC67FA71A}" type="presOf" srcId="{06966C34-AA2F-4950-A1D6-42E1666A6B65}" destId="{8E70DC83-085C-406A-8540-8632D8945777}" srcOrd="0" destOrd="0" presId="urn:microsoft.com/office/officeart/2005/8/layout/process1"/>
    <dgm:cxn modelId="{20F27411-87F6-416F-9218-96421FB748A9}" type="presOf" srcId="{661EA6A5-AD1C-4AE3-8A5C-7273C13E85EA}" destId="{63D64778-5634-4D91-9012-0FF6FD03B219}" srcOrd="0" destOrd="0" presId="urn:microsoft.com/office/officeart/2005/8/layout/process1"/>
    <dgm:cxn modelId="{03F8DB2B-83BB-4DE9-A536-8DD921260EC1}" srcId="{A21DB700-3277-4242-A89E-E4AB4FA89D5F}" destId="{B7C82BAF-1197-489C-8670-BAF30ABEEEF0}" srcOrd="0" destOrd="0" parTransId="{7BC1E988-2AFD-4F93-AF62-EB02FC9B976F}" sibTransId="{06966C34-AA2F-4950-A1D6-42E1666A6B65}"/>
    <dgm:cxn modelId="{0BF46D48-DE47-4690-854C-1E3F414141AA}" type="presOf" srcId="{B7C82BAF-1197-489C-8670-BAF30ABEEEF0}" destId="{0687EC7D-E15C-469D-AEFA-6A12CAF58E41}" srcOrd="0" destOrd="0" presId="urn:microsoft.com/office/officeart/2005/8/layout/process1"/>
    <dgm:cxn modelId="{5687B667-4D0E-41CE-8B05-687CD5CF14D7}" srcId="{A21DB700-3277-4242-A89E-E4AB4FA89D5F}" destId="{661EA6A5-AD1C-4AE3-8A5C-7273C13E85EA}" srcOrd="1" destOrd="0" parTransId="{B08FE45F-C148-4C34-B044-159DE4EB2FCB}" sibTransId="{E799C7D0-FF5C-4D3C-ABBC-45D2A090259E}"/>
    <dgm:cxn modelId="{9488A0DD-5E9A-4FA9-883C-0167E8F010DF}" type="presParOf" srcId="{704DB058-DEB3-41C4-8DBB-09311B5C3846}" destId="{0687EC7D-E15C-469D-AEFA-6A12CAF58E41}" srcOrd="0" destOrd="0" presId="urn:microsoft.com/office/officeart/2005/8/layout/process1"/>
    <dgm:cxn modelId="{57524219-DB7A-41ED-A53F-2B426FEC2678}" type="presParOf" srcId="{704DB058-DEB3-41C4-8DBB-09311B5C3846}" destId="{8E70DC83-085C-406A-8540-8632D8945777}" srcOrd="1" destOrd="0" presId="urn:microsoft.com/office/officeart/2005/8/layout/process1"/>
    <dgm:cxn modelId="{6C3842FE-261A-4F39-A039-CCA6F3477F02}" type="presParOf" srcId="{8E70DC83-085C-406A-8540-8632D8945777}" destId="{4DB84B4B-E4EA-4104-845A-C93702696805}" srcOrd="0" destOrd="0" presId="urn:microsoft.com/office/officeart/2005/8/layout/process1"/>
    <dgm:cxn modelId="{5CD6CC6D-418A-4BF5-B5A6-A06E7B06CA18}" type="presParOf" srcId="{704DB058-DEB3-41C4-8DBB-09311B5C3846}" destId="{63D64778-5634-4D91-9012-0FF6FD03B219}" srcOrd="2" destOrd="0" presId="urn:microsoft.com/office/officeart/2005/8/layout/process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1DB700-3277-4242-A89E-E4AB4FA89D5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7C82BAF-1197-489C-8670-BAF30ABEEEF0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>SCI42R</a:t>
          </a:r>
          <a:endParaRPr lang="de-DE" dirty="0">
            <a:solidFill>
              <a:schemeClr val="tx1"/>
            </a:solidFill>
          </a:endParaRPr>
        </a:p>
      </dgm:t>
    </dgm:pt>
    <dgm:pt modelId="{7BC1E988-2AFD-4F93-AF62-EB02FC9B976F}" type="parTrans" cxnId="{03F8DB2B-83BB-4DE9-A536-8DD921260EC1}">
      <dgm:prSet/>
      <dgm:spPr/>
      <dgm:t>
        <a:bodyPr/>
        <a:lstStyle/>
        <a:p>
          <a:endParaRPr lang="de-DE"/>
        </a:p>
      </dgm:t>
    </dgm:pt>
    <dgm:pt modelId="{06966C34-AA2F-4950-A1D6-42E1666A6B65}" type="sibTrans" cxnId="{03F8DB2B-83BB-4DE9-A536-8DD921260EC1}">
      <dgm:prSet/>
      <dgm:spPr/>
      <dgm:t>
        <a:bodyPr/>
        <a:lstStyle/>
        <a:p>
          <a:endParaRPr lang="de-DE"/>
        </a:p>
      </dgm:t>
    </dgm:pt>
    <dgm:pt modelId="{661EA6A5-AD1C-4AE3-8A5C-7273C13E85EA}">
      <dgm:prSet phldrT="[Text]"/>
      <dgm:spPr/>
      <dgm:t>
        <a:bodyPr/>
        <a:lstStyle/>
        <a:p>
          <a:r>
            <a:rPr lang="de-DE" dirty="0" smtClean="0"/>
            <a:t>D in</a:t>
          </a:r>
          <a:endParaRPr lang="de-DE" dirty="0"/>
        </a:p>
      </dgm:t>
    </dgm:pt>
    <dgm:pt modelId="{B08FE45F-C148-4C34-B044-159DE4EB2FCB}" type="parTrans" cxnId="{5687B667-4D0E-41CE-8B05-687CD5CF14D7}">
      <dgm:prSet/>
      <dgm:spPr/>
      <dgm:t>
        <a:bodyPr/>
        <a:lstStyle/>
        <a:p>
          <a:endParaRPr lang="de-DE"/>
        </a:p>
      </dgm:t>
    </dgm:pt>
    <dgm:pt modelId="{E799C7D0-FF5C-4D3C-ABBC-45D2A090259E}" type="sibTrans" cxnId="{5687B667-4D0E-41CE-8B05-687CD5CF14D7}">
      <dgm:prSet/>
      <dgm:spPr/>
      <dgm:t>
        <a:bodyPr/>
        <a:lstStyle/>
        <a:p>
          <a:endParaRPr lang="de-DE"/>
        </a:p>
      </dgm:t>
    </dgm:pt>
    <dgm:pt modelId="{704DB058-DEB3-41C4-8DBB-09311B5C3846}" type="pres">
      <dgm:prSet presAssocID="{A21DB700-3277-4242-A89E-E4AB4FA89D5F}" presName="Name0" presStyleCnt="0">
        <dgm:presLayoutVars>
          <dgm:dir/>
          <dgm:resizeHandles val="exact"/>
        </dgm:presLayoutVars>
      </dgm:prSet>
      <dgm:spPr/>
    </dgm:pt>
    <dgm:pt modelId="{0687EC7D-E15C-469D-AEFA-6A12CAF58E41}" type="pres">
      <dgm:prSet presAssocID="{B7C82BAF-1197-489C-8670-BAF30ABEEEF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70DC83-085C-406A-8540-8632D8945777}" type="pres">
      <dgm:prSet presAssocID="{06966C34-AA2F-4950-A1D6-42E1666A6B65}" presName="sibTrans" presStyleLbl="sibTrans2D1" presStyleIdx="0" presStyleCnt="1"/>
      <dgm:spPr/>
    </dgm:pt>
    <dgm:pt modelId="{4DB84B4B-E4EA-4104-845A-C93702696805}" type="pres">
      <dgm:prSet presAssocID="{06966C34-AA2F-4950-A1D6-42E1666A6B65}" presName="connectorText" presStyleLbl="sibTrans2D1" presStyleIdx="0" presStyleCnt="1"/>
      <dgm:spPr/>
    </dgm:pt>
    <dgm:pt modelId="{63D64778-5634-4D91-9012-0FF6FD03B219}" type="pres">
      <dgm:prSet presAssocID="{661EA6A5-AD1C-4AE3-8A5C-7273C13E85E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598091D-81CF-42F9-9422-D93B0E9C87CA}" type="presOf" srcId="{06966C34-AA2F-4950-A1D6-42E1666A6B65}" destId="{4DB84B4B-E4EA-4104-845A-C93702696805}" srcOrd="1" destOrd="0" presId="urn:microsoft.com/office/officeart/2005/8/layout/process1"/>
    <dgm:cxn modelId="{A67A4C11-605C-4865-A5C4-2C455935C066}" type="presOf" srcId="{A21DB700-3277-4242-A89E-E4AB4FA89D5F}" destId="{704DB058-DEB3-41C4-8DBB-09311B5C3846}" srcOrd="0" destOrd="0" presId="urn:microsoft.com/office/officeart/2005/8/layout/process1"/>
    <dgm:cxn modelId="{B0330469-6E72-4A9C-9745-D5FBC67FA71A}" type="presOf" srcId="{06966C34-AA2F-4950-A1D6-42E1666A6B65}" destId="{8E70DC83-085C-406A-8540-8632D8945777}" srcOrd="0" destOrd="0" presId="urn:microsoft.com/office/officeart/2005/8/layout/process1"/>
    <dgm:cxn modelId="{20F27411-87F6-416F-9218-96421FB748A9}" type="presOf" srcId="{661EA6A5-AD1C-4AE3-8A5C-7273C13E85EA}" destId="{63D64778-5634-4D91-9012-0FF6FD03B219}" srcOrd="0" destOrd="0" presId="urn:microsoft.com/office/officeart/2005/8/layout/process1"/>
    <dgm:cxn modelId="{03F8DB2B-83BB-4DE9-A536-8DD921260EC1}" srcId="{A21DB700-3277-4242-A89E-E4AB4FA89D5F}" destId="{B7C82BAF-1197-489C-8670-BAF30ABEEEF0}" srcOrd="0" destOrd="0" parTransId="{7BC1E988-2AFD-4F93-AF62-EB02FC9B976F}" sibTransId="{06966C34-AA2F-4950-A1D6-42E1666A6B65}"/>
    <dgm:cxn modelId="{0BF46D48-DE47-4690-854C-1E3F414141AA}" type="presOf" srcId="{B7C82BAF-1197-489C-8670-BAF30ABEEEF0}" destId="{0687EC7D-E15C-469D-AEFA-6A12CAF58E41}" srcOrd="0" destOrd="0" presId="urn:microsoft.com/office/officeart/2005/8/layout/process1"/>
    <dgm:cxn modelId="{5687B667-4D0E-41CE-8B05-687CD5CF14D7}" srcId="{A21DB700-3277-4242-A89E-E4AB4FA89D5F}" destId="{661EA6A5-AD1C-4AE3-8A5C-7273C13E85EA}" srcOrd="1" destOrd="0" parTransId="{B08FE45F-C148-4C34-B044-159DE4EB2FCB}" sibTransId="{E799C7D0-FF5C-4D3C-ABBC-45D2A090259E}"/>
    <dgm:cxn modelId="{9488A0DD-5E9A-4FA9-883C-0167E8F010DF}" type="presParOf" srcId="{704DB058-DEB3-41C4-8DBB-09311B5C3846}" destId="{0687EC7D-E15C-469D-AEFA-6A12CAF58E41}" srcOrd="0" destOrd="0" presId="urn:microsoft.com/office/officeart/2005/8/layout/process1"/>
    <dgm:cxn modelId="{57524219-DB7A-41ED-A53F-2B426FEC2678}" type="presParOf" srcId="{704DB058-DEB3-41C4-8DBB-09311B5C3846}" destId="{8E70DC83-085C-406A-8540-8632D8945777}" srcOrd="1" destOrd="0" presId="urn:microsoft.com/office/officeart/2005/8/layout/process1"/>
    <dgm:cxn modelId="{6C3842FE-261A-4F39-A039-CCA6F3477F02}" type="presParOf" srcId="{8E70DC83-085C-406A-8540-8632D8945777}" destId="{4DB84B4B-E4EA-4104-845A-C93702696805}" srcOrd="0" destOrd="0" presId="urn:microsoft.com/office/officeart/2005/8/layout/process1"/>
    <dgm:cxn modelId="{5CD6CC6D-418A-4BF5-B5A6-A06E7B06CA18}" type="presParOf" srcId="{704DB058-DEB3-41C4-8DBB-09311B5C3846}" destId="{63D64778-5634-4D91-9012-0FF6FD03B219}" srcOrd="2" destOrd="0" presId="urn:microsoft.com/office/officeart/2005/8/layout/process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1DB700-3277-4242-A89E-E4AB4FA89D5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7C82BAF-1197-489C-8670-BAF30ABEEEF0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>SCI21L</a:t>
          </a:r>
          <a:endParaRPr lang="de-DE" dirty="0">
            <a:solidFill>
              <a:schemeClr val="tx1"/>
            </a:solidFill>
          </a:endParaRPr>
        </a:p>
      </dgm:t>
    </dgm:pt>
    <dgm:pt modelId="{7BC1E988-2AFD-4F93-AF62-EB02FC9B976F}" type="parTrans" cxnId="{03F8DB2B-83BB-4DE9-A536-8DD921260EC1}">
      <dgm:prSet/>
      <dgm:spPr/>
      <dgm:t>
        <a:bodyPr/>
        <a:lstStyle/>
        <a:p>
          <a:endParaRPr lang="de-DE"/>
        </a:p>
      </dgm:t>
    </dgm:pt>
    <dgm:pt modelId="{06966C34-AA2F-4950-A1D6-42E1666A6B65}" type="sibTrans" cxnId="{03F8DB2B-83BB-4DE9-A536-8DD921260EC1}">
      <dgm:prSet/>
      <dgm:spPr/>
      <dgm:t>
        <a:bodyPr/>
        <a:lstStyle/>
        <a:p>
          <a:endParaRPr lang="de-DE"/>
        </a:p>
      </dgm:t>
    </dgm:pt>
    <dgm:pt modelId="{661EA6A5-AD1C-4AE3-8A5C-7273C13E85EA}">
      <dgm:prSet phldrT="[Text]"/>
      <dgm:spPr/>
      <dgm:t>
        <a:bodyPr/>
        <a:lstStyle/>
        <a:p>
          <a:r>
            <a:rPr lang="de-DE" dirty="0" smtClean="0"/>
            <a:t>1 in</a:t>
          </a:r>
          <a:endParaRPr lang="de-DE" dirty="0"/>
        </a:p>
      </dgm:t>
    </dgm:pt>
    <dgm:pt modelId="{B08FE45F-C148-4C34-B044-159DE4EB2FCB}" type="parTrans" cxnId="{5687B667-4D0E-41CE-8B05-687CD5CF14D7}">
      <dgm:prSet/>
      <dgm:spPr/>
      <dgm:t>
        <a:bodyPr/>
        <a:lstStyle/>
        <a:p>
          <a:endParaRPr lang="de-DE"/>
        </a:p>
      </dgm:t>
    </dgm:pt>
    <dgm:pt modelId="{E799C7D0-FF5C-4D3C-ABBC-45D2A090259E}" type="sibTrans" cxnId="{5687B667-4D0E-41CE-8B05-687CD5CF14D7}">
      <dgm:prSet/>
      <dgm:spPr/>
      <dgm:t>
        <a:bodyPr/>
        <a:lstStyle/>
        <a:p>
          <a:endParaRPr lang="de-DE"/>
        </a:p>
      </dgm:t>
    </dgm:pt>
    <dgm:pt modelId="{704DB058-DEB3-41C4-8DBB-09311B5C3846}" type="pres">
      <dgm:prSet presAssocID="{A21DB700-3277-4242-A89E-E4AB4FA89D5F}" presName="Name0" presStyleCnt="0">
        <dgm:presLayoutVars>
          <dgm:dir/>
          <dgm:resizeHandles val="exact"/>
        </dgm:presLayoutVars>
      </dgm:prSet>
      <dgm:spPr/>
    </dgm:pt>
    <dgm:pt modelId="{0687EC7D-E15C-469D-AEFA-6A12CAF58E41}" type="pres">
      <dgm:prSet presAssocID="{B7C82BAF-1197-489C-8670-BAF30ABEEEF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70DC83-085C-406A-8540-8632D8945777}" type="pres">
      <dgm:prSet presAssocID="{06966C34-AA2F-4950-A1D6-42E1666A6B65}" presName="sibTrans" presStyleLbl="sibTrans2D1" presStyleIdx="0" presStyleCnt="1"/>
      <dgm:spPr/>
    </dgm:pt>
    <dgm:pt modelId="{4DB84B4B-E4EA-4104-845A-C93702696805}" type="pres">
      <dgm:prSet presAssocID="{06966C34-AA2F-4950-A1D6-42E1666A6B65}" presName="connectorText" presStyleLbl="sibTrans2D1" presStyleIdx="0" presStyleCnt="1"/>
      <dgm:spPr/>
    </dgm:pt>
    <dgm:pt modelId="{63D64778-5634-4D91-9012-0FF6FD03B219}" type="pres">
      <dgm:prSet presAssocID="{661EA6A5-AD1C-4AE3-8A5C-7273C13E85E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598091D-81CF-42F9-9422-D93B0E9C87CA}" type="presOf" srcId="{06966C34-AA2F-4950-A1D6-42E1666A6B65}" destId="{4DB84B4B-E4EA-4104-845A-C93702696805}" srcOrd="1" destOrd="0" presId="urn:microsoft.com/office/officeart/2005/8/layout/process1"/>
    <dgm:cxn modelId="{A67A4C11-605C-4865-A5C4-2C455935C066}" type="presOf" srcId="{A21DB700-3277-4242-A89E-E4AB4FA89D5F}" destId="{704DB058-DEB3-41C4-8DBB-09311B5C3846}" srcOrd="0" destOrd="0" presId="urn:microsoft.com/office/officeart/2005/8/layout/process1"/>
    <dgm:cxn modelId="{B0330469-6E72-4A9C-9745-D5FBC67FA71A}" type="presOf" srcId="{06966C34-AA2F-4950-A1D6-42E1666A6B65}" destId="{8E70DC83-085C-406A-8540-8632D8945777}" srcOrd="0" destOrd="0" presId="urn:microsoft.com/office/officeart/2005/8/layout/process1"/>
    <dgm:cxn modelId="{20F27411-87F6-416F-9218-96421FB748A9}" type="presOf" srcId="{661EA6A5-AD1C-4AE3-8A5C-7273C13E85EA}" destId="{63D64778-5634-4D91-9012-0FF6FD03B219}" srcOrd="0" destOrd="0" presId="urn:microsoft.com/office/officeart/2005/8/layout/process1"/>
    <dgm:cxn modelId="{03F8DB2B-83BB-4DE9-A536-8DD921260EC1}" srcId="{A21DB700-3277-4242-A89E-E4AB4FA89D5F}" destId="{B7C82BAF-1197-489C-8670-BAF30ABEEEF0}" srcOrd="0" destOrd="0" parTransId="{7BC1E988-2AFD-4F93-AF62-EB02FC9B976F}" sibTransId="{06966C34-AA2F-4950-A1D6-42E1666A6B65}"/>
    <dgm:cxn modelId="{0BF46D48-DE47-4690-854C-1E3F414141AA}" type="presOf" srcId="{B7C82BAF-1197-489C-8670-BAF30ABEEEF0}" destId="{0687EC7D-E15C-469D-AEFA-6A12CAF58E41}" srcOrd="0" destOrd="0" presId="urn:microsoft.com/office/officeart/2005/8/layout/process1"/>
    <dgm:cxn modelId="{5687B667-4D0E-41CE-8B05-687CD5CF14D7}" srcId="{A21DB700-3277-4242-A89E-E4AB4FA89D5F}" destId="{661EA6A5-AD1C-4AE3-8A5C-7273C13E85EA}" srcOrd="1" destOrd="0" parTransId="{B08FE45F-C148-4C34-B044-159DE4EB2FCB}" sibTransId="{E799C7D0-FF5C-4D3C-ABBC-45D2A090259E}"/>
    <dgm:cxn modelId="{9488A0DD-5E9A-4FA9-883C-0167E8F010DF}" type="presParOf" srcId="{704DB058-DEB3-41C4-8DBB-09311B5C3846}" destId="{0687EC7D-E15C-469D-AEFA-6A12CAF58E41}" srcOrd="0" destOrd="0" presId="urn:microsoft.com/office/officeart/2005/8/layout/process1"/>
    <dgm:cxn modelId="{57524219-DB7A-41ED-A53F-2B426FEC2678}" type="presParOf" srcId="{704DB058-DEB3-41C4-8DBB-09311B5C3846}" destId="{8E70DC83-085C-406A-8540-8632D8945777}" srcOrd="1" destOrd="0" presId="urn:microsoft.com/office/officeart/2005/8/layout/process1"/>
    <dgm:cxn modelId="{6C3842FE-261A-4F39-A039-CCA6F3477F02}" type="presParOf" srcId="{8E70DC83-085C-406A-8540-8632D8945777}" destId="{4DB84B4B-E4EA-4104-845A-C93702696805}" srcOrd="0" destOrd="0" presId="urn:microsoft.com/office/officeart/2005/8/layout/process1"/>
    <dgm:cxn modelId="{5CD6CC6D-418A-4BF5-B5A6-A06E7B06CA18}" type="presParOf" srcId="{704DB058-DEB3-41C4-8DBB-09311B5C3846}" destId="{63D64778-5634-4D91-9012-0FF6FD03B219}" srcOrd="2" destOrd="0" presId="urn:microsoft.com/office/officeart/2005/8/layout/process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21DB700-3277-4242-A89E-E4AB4FA89D5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7C82BAF-1197-489C-8670-BAF30ABEEEF0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>SCI21R</a:t>
          </a:r>
          <a:endParaRPr lang="de-DE" dirty="0">
            <a:solidFill>
              <a:schemeClr val="tx1"/>
            </a:solidFill>
          </a:endParaRPr>
        </a:p>
      </dgm:t>
    </dgm:pt>
    <dgm:pt modelId="{7BC1E988-2AFD-4F93-AF62-EB02FC9B976F}" type="parTrans" cxnId="{03F8DB2B-83BB-4DE9-A536-8DD921260EC1}">
      <dgm:prSet/>
      <dgm:spPr/>
      <dgm:t>
        <a:bodyPr/>
        <a:lstStyle/>
        <a:p>
          <a:endParaRPr lang="de-DE"/>
        </a:p>
      </dgm:t>
    </dgm:pt>
    <dgm:pt modelId="{06966C34-AA2F-4950-A1D6-42E1666A6B65}" type="sibTrans" cxnId="{03F8DB2B-83BB-4DE9-A536-8DD921260EC1}">
      <dgm:prSet/>
      <dgm:spPr/>
      <dgm:t>
        <a:bodyPr/>
        <a:lstStyle/>
        <a:p>
          <a:endParaRPr lang="de-DE"/>
        </a:p>
      </dgm:t>
    </dgm:pt>
    <dgm:pt modelId="{661EA6A5-AD1C-4AE3-8A5C-7273C13E85EA}">
      <dgm:prSet phldrT="[Text]"/>
      <dgm:spPr/>
      <dgm:t>
        <a:bodyPr/>
        <a:lstStyle/>
        <a:p>
          <a:r>
            <a:rPr lang="de-DE" dirty="0" smtClean="0"/>
            <a:t>3 in</a:t>
          </a:r>
          <a:endParaRPr lang="de-DE" dirty="0"/>
        </a:p>
      </dgm:t>
    </dgm:pt>
    <dgm:pt modelId="{B08FE45F-C148-4C34-B044-159DE4EB2FCB}" type="parTrans" cxnId="{5687B667-4D0E-41CE-8B05-687CD5CF14D7}">
      <dgm:prSet/>
      <dgm:spPr/>
      <dgm:t>
        <a:bodyPr/>
        <a:lstStyle/>
        <a:p>
          <a:endParaRPr lang="de-DE"/>
        </a:p>
      </dgm:t>
    </dgm:pt>
    <dgm:pt modelId="{E799C7D0-FF5C-4D3C-ABBC-45D2A090259E}" type="sibTrans" cxnId="{5687B667-4D0E-41CE-8B05-687CD5CF14D7}">
      <dgm:prSet/>
      <dgm:spPr/>
      <dgm:t>
        <a:bodyPr/>
        <a:lstStyle/>
        <a:p>
          <a:endParaRPr lang="de-DE"/>
        </a:p>
      </dgm:t>
    </dgm:pt>
    <dgm:pt modelId="{704DB058-DEB3-41C4-8DBB-09311B5C3846}" type="pres">
      <dgm:prSet presAssocID="{A21DB700-3277-4242-A89E-E4AB4FA89D5F}" presName="Name0" presStyleCnt="0">
        <dgm:presLayoutVars>
          <dgm:dir/>
          <dgm:resizeHandles val="exact"/>
        </dgm:presLayoutVars>
      </dgm:prSet>
      <dgm:spPr/>
    </dgm:pt>
    <dgm:pt modelId="{0687EC7D-E15C-469D-AEFA-6A12CAF58E41}" type="pres">
      <dgm:prSet presAssocID="{B7C82BAF-1197-489C-8670-BAF30ABEEEF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70DC83-085C-406A-8540-8632D8945777}" type="pres">
      <dgm:prSet presAssocID="{06966C34-AA2F-4950-A1D6-42E1666A6B65}" presName="sibTrans" presStyleLbl="sibTrans2D1" presStyleIdx="0" presStyleCnt="1"/>
      <dgm:spPr/>
    </dgm:pt>
    <dgm:pt modelId="{4DB84B4B-E4EA-4104-845A-C93702696805}" type="pres">
      <dgm:prSet presAssocID="{06966C34-AA2F-4950-A1D6-42E1666A6B65}" presName="connectorText" presStyleLbl="sibTrans2D1" presStyleIdx="0" presStyleCnt="1"/>
      <dgm:spPr/>
    </dgm:pt>
    <dgm:pt modelId="{63D64778-5634-4D91-9012-0FF6FD03B219}" type="pres">
      <dgm:prSet presAssocID="{661EA6A5-AD1C-4AE3-8A5C-7273C13E85E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598091D-81CF-42F9-9422-D93B0E9C87CA}" type="presOf" srcId="{06966C34-AA2F-4950-A1D6-42E1666A6B65}" destId="{4DB84B4B-E4EA-4104-845A-C93702696805}" srcOrd="1" destOrd="0" presId="urn:microsoft.com/office/officeart/2005/8/layout/process1"/>
    <dgm:cxn modelId="{A67A4C11-605C-4865-A5C4-2C455935C066}" type="presOf" srcId="{A21DB700-3277-4242-A89E-E4AB4FA89D5F}" destId="{704DB058-DEB3-41C4-8DBB-09311B5C3846}" srcOrd="0" destOrd="0" presId="urn:microsoft.com/office/officeart/2005/8/layout/process1"/>
    <dgm:cxn modelId="{B0330469-6E72-4A9C-9745-D5FBC67FA71A}" type="presOf" srcId="{06966C34-AA2F-4950-A1D6-42E1666A6B65}" destId="{8E70DC83-085C-406A-8540-8632D8945777}" srcOrd="0" destOrd="0" presId="urn:microsoft.com/office/officeart/2005/8/layout/process1"/>
    <dgm:cxn modelId="{20F27411-87F6-416F-9218-96421FB748A9}" type="presOf" srcId="{661EA6A5-AD1C-4AE3-8A5C-7273C13E85EA}" destId="{63D64778-5634-4D91-9012-0FF6FD03B219}" srcOrd="0" destOrd="0" presId="urn:microsoft.com/office/officeart/2005/8/layout/process1"/>
    <dgm:cxn modelId="{03F8DB2B-83BB-4DE9-A536-8DD921260EC1}" srcId="{A21DB700-3277-4242-A89E-E4AB4FA89D5F}" destId="{B7C82BAF-1197-489C-8670-BAF30ABEEEF0}" srcOrd="0" destOrd="0" parTransId="{7BC1E988-2AFD-4F93-AF62-EB02FC9B976F}" sibTransId="{06966C34-AA2F-4950-A1D6-42E1666A6B65}"/>
    <dgm:cxn modelId="{0BF46D48-DE47-4690-854C-1E3F414141AA}" type="presOf" srcId="{B7C82BAF-1197-489C-8670-BAF30ABEEEF0}" destId="{0687EC7D-E15C-469D-AEFA-6A12CAF58E41}" srcOrd="0" destOrd="0" presId="urn:microsoft.com/office/officeart/2005/8/layout/process1"/>
    <dgm:cxn modelId="{5687B667-4D0E-41CE-8B05-687CD5CF14D7}" srcId="{A21DB700-3277-4242-A89E-E4AB4FA89D5F}" destId="{661EA6A5-AD1C-4AE3-8A5C-7273C13E85EA}" srcOrd="1" destOrd="0" parTransId="{B08FE45F-C148-4C34-B044-159DE4EB2FCB}" sibTransId="{E799C7D0-FF5C-4D3C-ABBC-45D2A090259E}"/>
    <dgm:cxn modelId="{9488A0DD-5E9A-4FA9-883C-0167E8F010DF}" type="presParOf" srcId="{704DB058-DEB3-41C4-8DBB-09311B5C3846}" destId="{0687EC7D-E15C-469D-AEFA-6A12CAF58E41}" srcOrd="0" destOrd="0" presId="urn:microsoft.com/office/officeart/2005/8/layout/process1"/>
    <dgm:cxn modelId="{57524219-DB7A-41ED-A53F-2B426FEC2678}" type="presParOf" srcId="{704DB058-DEB3-41C4-8DBB-09311B5C3846}" destId="{8E70DC83-085C-406A-8540-8632D8945777}" srcOrd="1" destOrd="0" presId="urn:microsoft.com/office/officeart/2005/8/layout/process1"/>
    <dgm:cxn modelId="{6C3842FE-261A-4F39-A039-CCA6F3477F02}" type="presParOf" srcId="{8E70DC83-085C-406A-8540-8632D8945777}" destId="{4DB84B4B-E4EA-4104-845A-C93702696805}" srcOrd="0" destOrd="0" presId="urn:microsoft.com/office/officeart/2005/8/layout/process1"/>
    <dgm:cxn modelId="{5CD6CC6D-418A-4BF5-B5A6-A06E7B06CA18}" type="presParOf" srcId="{704DB058-DEB3-41C4-8DBB-09311B5C3846}" destId="{63D64778-5634-4D91-9012-0FF6FD03B219}" srcOrd="2" destOrd="0" presId="urn:microsoft.com/office/officeart/2005/8/layout/process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21DB700-3277-4242-A89E-E4AB4FA89D5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61EA6A5-AD1C-4AE3-8A5C-7273C13E85EA}">
      <dgm:prSet phldrT="[Text]"/>
      <dgm:spPr/>
      <dgm:t>
        <a:bodyPr/>
        <a:lstStyle/>
        <a:p>
          <a:r>
            <a:rPr lang="de-DE" dirty="0" smtClean="0"/>
            <a:t>4 in</a:t>
          </a:r>
          <a:endParaRPr lang="de-DE" dirty="0"/>
        </a:p>
      </dgm:t>
    </dgm:pt>
    <dgm:pt modelId="{B08FE45F-C148-4C34-B044-159DE4EB2FCB}" type="parTrans" cxnId="{5687B667-4D0E-41CE-8B05-687CD5CF14D7}">
      <dgm:prSet/>
      <dgm:spPr/>
      <dgm:t>
        <a:bodyPr/>
        <a:lstStyle/>
        <a:p>
          <a:endParaRPr lang="de-DE"/>
        </a:p>
      </dgm:t>
    </dgm:pt>
    <dgm:pt modelId="{E799C7D0-FF5C-4D3C-ABBC-45D2A090259E}" type="sibTrans" cxnId="{5687B667-4D0E-41CE-8B05-687CD5CF14D7}">
      <dgm:prSet/>
      <dgm:spPr/>
      <dgm:t>
        <a:bodyPr/>
        <a:lstStyle/>
        <a:p>
          <a:endParaRPr lang="de-DE"/>
        </a:p>
      </dgm:t>
    </dgm:pt>
    <dgm:pt modelId="{B7C82BAF-1197-489C-8670-BAF30ABEEEF0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>SCI22L</a:t>
          </a:r>
          <a:endParaRPr lang="de-DE" dirty="0">
            <a:solidFill>
              <a:schemeClr val="tx1"/>
            </a:solidFill>
          </a:endParaRPr>
        </a:p>
      </dgm:t>
    </dgm:pt>
    <dgm:pt modelId="{06966C34-AA2F-4950-A1D6-42E1666A6B65}" type="sibTrans" cxnId="{03F8DB2B-83BB-4DE9-A536-8DD921260EC1}">
      <dgm:prSet/>
      <dgm:spPr/>
      <dgm:t>
        <a:bodyPr/>
        <a:lstStyle/>
        <a:p>
          <a:endParaRPr lang="de-DE"/>
        </a:p>
      </dgm:t>
    </dgm:pt>
    <dgm:pt modelId="{7BC1E988-2AFD-4F93-AF62-EB02FC9B976F}" type="parTrans" cxnId="{03F8DB2B-83BB-4DE9-A536-8DD921260EC1}">
      <dgm:prSet/>
      <dgm:spPr/>
      <dgm:t>
        <a:bodyPr/>
        <a:lstStyle/>
        <a:p>
          <a:endParaRPr lang="de-DE"/>
        </a:p>
      </dgm:t>
    </dgm:pt>
    <dgm:pt modelId="{704DB058-DEB3-41C4-8DBB-09311B5C3846}" type="pres">
      <dgm:prSet presAssocID="{A21DB700-3277-4242-A89E-E4AB4FA89D5F}" presName="Name0" presStyleCnt="0">
        <dgm:presLayoutVars>
          <dgm:dir/>
          <dgm:resizeHandles val="exact"/>
        </dgm:presLayoutVars>
      </dgm:prSet>
      <dgm:spPr/>
    </dgm:pt>
    <dgm:pt modelId="{0687EC7D-E15C-469D-AEFA-6A12CAF58E41}" type="pres">
      <dgm:prSet presAssocID="{B7C82BAF-1197-489C-8670-BAF30ABEEEF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70DC83-085C-406A-8540-8632D8945777}" type="pres">
      <dgm:prSet presAssocID="{06966C34-AA2F-4950-A1D6-42E1666A6B65}" presName="sibTrans" presStyleLbl="sibTrans2D1" presStyleIdx="0" presStyleCnt="1"/>
      <dgm:spPr/>
    </dgm:pt>
    <dgm:pt modelId="{4DB84B4B-E4EA-4104-845A-C93702696805}" type="pres">
      <dgm:prSet presAssocID="{06966C34-AA2F-4950-A1D6-42E1666A6B65}" presName="connectorText" presStyleLbl="sibTrans2D1" presStyleIdx="0" presStyleCnt="1"/>
      <dgm:spPr/>
    </dgm:pt>
    <dgm:pt modelId="{63D64778-5634-4D91-9012-0FF6FD03B219}" type="pres">
      <dgm:prSet presAssocID="{661EA6A5-AD1C-4AE3-8A5C-7273C13E85E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598091D-81CF-42F9-9422-D93B0E9C87CA}" type="presOf" srcId="{06966C34-AA2F-4950-A1D6-42E1666A6B65}" destId="{4DB84B4B-E4EA-4104-845A-C93702696805}" srcOrd="1" destOrd="0" presId="urn:microsoft.com/office/officeart/2005/8/layout/process1"/>
    <dgm:cxn modelId="{A67A4C11-605C-4865-A5C4-2C455935C066}" type="presOf" srcId="{A21DB700-3277-4242-A89E-E4AB4FA89D5F}" destId="{704DB058-DEB3-41C4-8DBB-09311B5C3846}" srcOrd="0" destOrd="0" presId="urn:microsoft.com/office/officeart/2005/8/layout/process1"/>
    <dgm:cxn modelId="{B0330469-6E72-4A9C-9745-D5FBC67FA71A}" type="presOf" srcId="{06966C34-AA2F-4950-A1D6-42E1666A6B65}" destId="{8E70DC83-085C-406A-8540-8632D8945777}" srcOrd="0" destOrd="0" presId="urn:microsoft.com/office/officeart/2005/8/layout/process1"/>
    <dgm:cxn modelId="{20F27411-87F6-416F-9218-96421FB748A9}" type="presOf" srcId="{661EA6A5-AD1C-4AE3-8A5C-7273C13E85EA}" destId="{63D64778-5634-4D91-9012-0FF6FD03B219}" srcOrd="0" destOrd="0" presId="urn:microsoft.com/office/officeart/2005/8/layout/process1"/>
    <dgm:cxn modelId="{03F8DB2B-83BB-4DE9-A536-8DD921260EC1}" srcId="{A21DB700-3277-4242-A89E-E4AB4FA89D5F}" destId="{B7C82BAF-1197-489C-8670-BAF30ABEEEF0}" srcOrd="0" destOrd="0" parTransId="{7BC1E988-2AFD-4F93-AF62-EB02FC9B976F}" sibTransId="{06966C34-AA2F-4950-A1D6-42E1666A6B65}"/>
    <dgm:cxn modelId="{0BF46D48-DE47-4690-854C-1E3F414141AA}" type="presOf" srcId="{B7C82BAF-1197-489C-8670-BAF30ABEEEF0}" destId="{0687EC7D-E15C-469D-AEFA-6A12CAF58E41}" srcOrd="0" destOrd="0" presId="urn:microsoft.com/office/officeart/2005/8/layout/process1"/>
    <dgm:cxn modelId="{5687B667-4D0E-41CE-8B05-687CD5CF14D7}" srcId="{A21DB700-3277-4242-A89E-E4AB4FA89D5F}" destId="{661EA6A5-AD1C-4AE3-8A5C-7273C13E85EA}" srcOrd="1" destOrd="0" parTransId="{B08FE45F-C148-4C34-B044-159DE4EB2FCB}" sibTransId="{E799C7D0-FF5C-4D3C-ABBC-45D2A090259E}"/>
    <dgm:cxn modelId="{9488A0DD-5E9A-4FA9-883C-0167E8F010DF}" type="presParOf" srcId="{704DB058-DEB3-41C4-8DBB-09311B5C3846}" destId="{0687EC7D-E15C-469D-AEFA-6A12CAF58E41}" srcOrd="0" destOrd="0" presId="urn:microsoft.com/office/officeart/2005/8/layout/process1"/>
    <dgm:cxn modelId="{57524219-DB7A-41ED-A53F-2B426FEC2678}" type="presParOf" srcId="{704DB058-DEB3-41C4-8DBB-09311B5C3846}" destId="{8E70DC83-085C-406A-8540-8632D8945777}" srcOrd="1" destOrd="0" presId="urn:microsoft.com/office/officeart/2005/8/layout/process1"/>
    <dgm:cxn modelId="{6C3842FE-261A-4F39-A039-CCA6F3477F02}" type="presParOf" srcId="{8E70DC83-085C-406A-8540-8632D8945777}" destId="{4DB84B4B-E4EA-4104-845A-C93702696805}" srcOrd="0" destOrd="0" presId="urn:microsoft.com/office/officeart/2005/8/layout/process1"/>
    <dgm:cxn modelId="{5CD6CC6D-418A-4BF5-B5A6-A06E7B06CA18}" type="presParOf" srcId="{704DB058-DEB3-41C4-8DBB-09311B5C3846}" destId="{63D64778-5634-4D91-9012-0FF6FD03B219}" srcOrd="2" destOrd="0" presId="urn:microsoft.com/office/officeart/2005/8/layout/process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21DB700-3277-4242-A89E-E4AB4FA89D5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7C82BAF-1197-489C-8670-BAF30ABEEEF0}">
      <dgm:prSet phldrT="[Text]"/>
      <dgm:spPr/>
      <dgm:t>
        <a:bodyPr/>
        <a:lstStyle/>
        <a:p>
          <a:r>
            <a:rPr lang="de-DE" dirty="0" smtClean="0">
              <a:solidFill>
                <a:schemeClr val="tx1"/>
              </a:solidFill>
            </a:rPr>
            <a:t>SCI22R</a:t>
          </a:r>
          <a:endParaRPr lang="de-DE" dirty="0">
            <a:solidFill>
              <a:schemeClr val="tx1"/>
            </a:solidFill>
          </a:endParaRPr>
        </a:p>
      </dgm:t>
    </dgm:pt>
    <dgm:pt modelId="{7BC1E988-2AFD-4F93-AF62-EB02FC9B976F}" type="parTrans" cxnId="{03F8DB2B-83BB-4DE9-A536-8DD921260EC1}">
      <dgm:prSet/>
      <dgm:spPr/>
      <dgm:t>
        <a:bodyPr/>
        <a:lstStyle/>
        <a:p>
          <a:endParaRPr lang="de-DE"/>
        </a:p>
      </dgm:t>
    </dgm:pt>
    <dgm:pt modelId="{06966C34-AA2F-4950-A1D6-42E1666A6B65}" type="sibTrans" cxnId="{03F8DB2B-83BB-4DE9-A536-8DD921260EC1}">
      <dgm:prSet/>
      <dgm:spPr/>
      <dgm:t>
        <a:bodyPr/>
        <a:lstStyle/>
        <a:p>
          <a:endParaRPr lang="de-DE"/>
        </a:p>
      </dgm:t>
    </dgm:pt>
    <dgm:pt modelId="{661EA6A5-AD1C-4AE3-8A5C-7273C13E85EA}">
      <dgm:prSet phldrT="[Text]"/>
      <dgm:spPr/>
      <dgm:t>
        <a:bodyPr/>
        <a:lstStyle/>
        <a:p>
          <a:r>
            <a:rPr lang="de-DE" dirty="0" smtClean="0"/>
            <a:t>5 in</a:t>
          </a:r>
          <a:endParaRPr lang="de-DE" dirty="0"/>
        </a:p>
      </dgm:t>
    </dgm:pt>
    <dgm:pt modelId="{B08FE45F-C148-4C34-B044-159DE4EB2FCB}" type="parTrans" cxnId="{5687B667-4D0E-41CE-8B05-687CD5CF14D7}">
      <dgm:prSet/>
      <dgm:spPr/>
      <dgm:t>
        <a:bodyPr/>
        <a:lstStyle/>
        <a:p>
          <a:endParaRPr lang="de-DE"/>
        </a:p>
      </dgm:t>
    </dgm:pt>
    <dgm:pt modelId="{E799C7D0-FF5C-4D3C-ABBC-45D2A090259E}" type="sibTrans" cxnId="{5687B667-4D0E-41CE-8B05-687CD5CF14D7}">
      <dgm:prSet/>
      <dgm:spPr/>
      <dgm:t>
        <a:bodyPr/>
        <a:lstStyle/>
        <a:p>
          <a:endParaRPr lang="de-DE"/>
        </a:p>
      </dgm:t>
    </dgm:pt>
    <dgm:pt modelId="{704DB058-DEB3-41C4-8DBB-09311B5C3846}" type="pres">
      <dgm:prSet presAssocID="{A21DB700-3277-4242-A89E-E4AB4FA89D5F}" presName="Name0" presStyleCnt="0">
        <dgm:presLayoutVars>
          <dgm:dir/>
          <dgm:resizeHandles val="exact"/>
        </dgm:presLayoutVars>
      </dgm:prSet>
      <dgm:spPr/>
    </dgm:pt>
    <dgm:pt modelId="{0687EC7D-E15C-469D-AEFA-6A12CAF58E41}" type="pres">
      <dgm:prSet presAssocID="{B7C82BAF-1197-489C-8670-BAF30ABEEEF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E70DC83-085C-406A-8540-8632D8945777}" type="pres">
      <dgm:prSet presAssocID="{06966C34-AA2F-4950-A1D6-42E1666A6B65}" presName="sibTrans" presStyleLbl="sibTrans2D1" presStyleIdx="0" presStyleCnt="1"/>
      <dgm:spPr/>
    </dgm:pt>
    <dgm:pt modelId="{4DB84B4B-E4EA-4104-845A-C93702696805}" type="pres">
      <dgm:prSet presAssocID="{06966C34-AA2F-4950-A1D6-42E1666A6B65}" presName="connectorText" presStyleLbl="sibTrans2D1" presStyleIdx="0" presStyleCnt="1"/>
      <dgm:spPr/>
    </dgm:pt>
    <dgm:pt modelId="{63D64778-5634-4D91-9012-0FF6FD03B219}" type="pres">
      <dgm:prSet presAssocID="{661EA6A5-AD1C-4AE3-8A5C-7273C13E85E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598091D-81CF-42F9-9422-D93B0E9C87CA}" type="presOf" srcId="{06966C34-AA2F-4950-A1D6-42E1666A6B65}" destId="{4DB84B4B-E4EA-4104-845A-C93702696805}" srcOrd="1" destOrd="0" presId="urn:microsoft.com/office/officeart/2005/8/layout/process1"/>
    <dgm:cxn modelId="{A67A4C11-605C-4865-A5C4-2C455935C066}" type="presOf" srcId="{A21DB700-3277-4242-A89E-E4AB4FA89D5F}" destId="{704DB058-DEB3-41C4-8DBB-09311B5C3846}" srcOrd="0" destOrd="0" presId="urn:microsoft.com/office/officeart/2005/8/layout/process1"/>
    <dgm:cxn modelId="{B0330469-6E72-4A9C-9745-D5FBC67FA71A}" type="presOf" srcId="{06966C34-AA2F-4950-A1D6-42E1666A6B65}" destId="{8E70DC83-085C-406A-8540-8632D8945777}" srcOrd="0" destOrd="0" presId="urn:microsoft.com/office/officeart/2005/8/layout/process1"/>
    <dgm:cxn modelId="{20F27411-87F6-416F-9218-96421FB748A9}" type="presOf" srcId="{661EA6A5-AD1C-4AE3-8A5C-7273C13E85EA}" destId="{63D64778-5634-4D91-9012-0FF6FD03B219}" srcOrd="0" destOrd="0" presId="urn:microsoft.com/office/officeart/2005/8/layout/process1"/>
    <dgm:cxn modelId="{03F8DB2B-83BB-4DE9-A536-8DD921260EC1}" srcId="{A21DB700-3277-4242-A89E-E4AB4FA89D5F}" destId="{B7C82BAF-1197-489C-8670-BAF30ABEEEF0}" srcOrd="0" destOrd="0" parTransId="{7BC1E988-2AFD-4F93-AF62-EB02FC9B976F}" sibTransId="{06966C34-AA2F-4950-A1D6-42E1666A6B65}"/>
    <dgm:cxn modelId="{0BF46D48-DE47-4690-854C-1E3F414141AA}" type="presOf" srcId="{B7C82BAF-1197-489C-8670-BAF30ABEEEF0}" destId="{0687EC7D-E15C-469D-AEFA-6A12CAF58E41}" srcOrd="0" destOrd="0" presId="urn:microsoft.com/office/officeart/2005/8/layout/process1"/>
    <dgm:cxn modelId="{5687B667-4D0E-41CE-8B05-687CD5CF14D7}" srcId="{A21DB700-3277-4242-A89E-E4AB4FA89D5F}" destId="{661EA6A5-AD1C-4AE3-8A5C-7273C13E85EA}" srcOrd="1" destOrd="0" parTransId="{B08FE45F-C148-4C34-B044-159DE4EB2FCB}" sibTransId="{E799C7D0-FF5C-4D3C-ABBC-45D2A090259E}"/>
    <dgm:cxn modelId="{9488A0DD-5E9A-4FA9-883C-0167E8F010DF}" type="presParOf" srcId="{704DB058-DEB3-41C4-8DBB-09311B5C3846}" destId="{0687EC7D-E15C-469D-AEFA-6A12CAF58E41}" srcOrd="0" destOrd="0" presId="urn:microsoft.com/office/officeart/2005/8/layout/process1"/>
    <dgm:cxn modelId="{57524219-DB7A-41ED-A53F-2B426FEC2678}" type="presParOf" srcId="{704DB058-DEB3-41C4-8DBB-09311B5C3846}" destId="{8E70DC83-085C-406A-8540-8632D8945777}" srcOrd="1" destOrd="0" presId="urn:microsoft.com/office/officeart/2005/8/layout/process1"/>
    <dgm:cxn modelId="{6C3842FE-261A-4F39-A039-CCA6F3477F02}" type="presParOf" srcId="{8E70DC83-085C-406A-8540-8632D8945777}" destId="{4DB84B4B-E4EA-4104-845A-C93702696805}" srcOrd="0" destOrd="0" presId="urn:microsoft.com/office/officeart/2005/8/layout/process1"/>
    <dgm:cxn modelId="{5CD6CC6D-418A-4BF5-B5A6-A06E7B06CA18}" type="presParOf" srcId="{704DB058-DEB3-41C4-8DBB-09311B5C3846}" destId="{63D64778-5634-4D91-9012-0FF6FD03B219}" srcOrd="2" destOrd="0" presId="urn:microsoft.com/office/officeart/2005/8/layout/process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7EC7D-E15C-469D-AEFA-6A12CAF58E41}">
      <dsp:nvSpPr>
        <dsp:cNvPr id="0" name=""/>
        <dsp:cNvSpPr/>
      </dsp:nvSpPr>
      <dsp:spPr>
        <a:xfrm>
          <a:off x="353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</a:rPr>
            <a:t>SCI41L</a:t>
          </a:r>
          <a:endParaRPr lang="de-DE" sz="1400" kern="1200" dirty="0">
            <a:solidFill>
              <a:schemeClr val="tx1"/>
            </a:solidFill>
          </a:endParaRPr>
        </a:p>
      </dsp:txBody>
      <dsp:txXfrm>
        <a:off x="10074" y="9721"/>
        <a:ext cx="733796" cy="312450"/>
      </dsp:txXfrm>
    </dsp:sp>
    <dsp:sp modelId="{8E70DC83-085C-406A-8540-8632D8945777}">
      <dsp:nvSpPr>
        <dsp:cNvPr id="0" name=""/>
        <dsp:cNvSpPr/>
      </dsp:nvSpPr>
      <dsp:spPr>
        <a:xfrm>
          <a:off x="828915" y="72544"/>
          <a:ext cx="159686" cy="1868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800" kern="1200"/>
        </a:p>
      </dsp:txBody>
      <dsp:txXfrm>
        <a:off x="828915" y="109905"/>
        <a:ext cx="111780" cy="112081"/>
      </dsp:txXfrm>
    </dsp:sp>
    <dsp:sp modelId="{63D64778-5634-4D91-9012-0FF6FD03B219}">
      <dsp:nvSpPr>
        <dsp:cNvPr id="0" name=""/>
        <dsp:cNvSpPr/>
      </dsp:nvSpPr>
      <dsp:spPr>
        <a:xfrm>
          <a:off x="1054887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A in</a:t>
          </a:r>
          <a:endParaRPr lang="de-DE" sz="1400" kern="1200" dirty="0"/>
        </a:p>
      </dsp:txBody>
      <dsp:txXfrm>
        <a:off x="1064608" y="9721"/>
        <a:ext cx="733796" cy="3124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7EC7D-E15C-469D-AEFA-6A12CAF58E41}">
      <dsp:nvSpPr>
        <dsp:cNvPr id="0" name=""/>
        <dsp:cNvSpPr/>
      </dsp:nvSpPr>
      <dsp:spPr>
        <a:xfrm>
          <a:off x="353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</a:rPr>
            <a:t>SCI41R</a:t>
          </a:r>
          <a:endParaRPr lang="de-DE" sz="1400" kern="1200" dirty="0">
            <a:solidFill>
              <a:schemeClr val="tx1"/>
            </a:solidFill>
          </a:endParaRPr>
        </a:p>
      </dsp:txBody>
      <dsp:txXfrm>
        <a:off x="10074" y="9721"/>
        <a:ext cx="733796" cy="312450"/>
      </dsp:txXfrm>
    </dsp:sp>
    <dsp:sp modelId="{8E70DC83-085C-406A-8540-8632D8945777}">
      <dsp:nvSpPr>
        <dsp:cNvPr id="0" name=""/>
        <dsp:cNvSpPr/>
      </dsp:nvSpPr>
      <dsp:spPr>
        <a:xfrm>
          <a:off x="828915" y="72544"/>
          <a:ext cx="159686" cy="1868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828915" y="109905"/>
        <a:ext cx="111780" cy="112081"/>
      </dsp:txXfrm>
    </dsp:sp>
    <dsp:sp modelId="{63D64778-5634-4D91-9012-0FF6FD03B219}">
      <dsp:nvSpPr>
        <dsp:cNvPr id="0" name=""/>
        <dsp:cNvSpPr/>
      </dsp:nvSpPr>
      <dsp:spPr>
        <a:xfrm>
          <a:off x="1054887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B in</a:t>
          </a:r>
          <a:endParaRPr lang="de-DE" sz="1400" kern="1200" dirty="0"/>
        </a:p>
      </dsp:txBody>
      <dsp:txXfrm>
        <a:off x="1064608" y="9721"/>
        <a:ext cx="733796" cy="3124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7EC7D-E15C-469D-AEFA-6A12CAF58E41}">
      <dsp:nvSpPr>
        <dsp:cNvPr id="0" name=""/>
        <dsp:cNvSpPr/>
      </dsp:nvSpPr>
      <dsp:spPr>
        <a:xfrm>
          <a:off x="353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</a:rPr>
            <a:t>SCI42L</a:t>
          </a:r>
          <a:endParaRPr lang="de-DE" sz="1400" kern="1200" dirty="0">
            <a:solidFill>
              <a:schemeClr val="tx1"/>
            </a:solidFill>
          </a:endParaRPr>
        </a:p>
      </dsp:txBody>
      <dsp:txXfrm>
        <a:off x="10074" y="9721"/>
        <a:ext cx="733796" cy="312450"/>
      </dsp:txXfrm>
    </dsp:sp>
    <dsp:sp modelId="{8E70DC83-085C-406A-8540-8632D8945777}">
      <dsp:nvSpPr>
        <dsp:cNvPr id="0" name=""/>
        <dsp:cNvSpPr/>
      </dsp:nvSpPr>
      <dsp:spPr>
        <a:xfrm>
          <a:off x="828915" y="72544"/>
          <a:ext cx="159686" cy="1868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828915" y="109905"/>
        <a:ext cx="111780" cy="112081"/>
      </dsp:txXfrm>
    </dsp:sp>
    <dsp:sp modelId="{63D64778-5634-4D91-9012-0FF6FD03B219}">
      <dsp:nvSpPr>
        <dsp:cNvPr id="0" name=""/>
        <dsp:cNvSpPr/>
      </dsp:nvSpPr>
      <dsp:spPr>
        <a:xfrm>
          <a:off x="1054887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C in</a:t>
          </a:r>
          <a:endParaRPr lang="de-DE" sz="1400" kern="1200" dirty="0"/>
        </a:p>
      </dsp:txBody>
      <dsp:txXfrm>
        <a:off x="1064608" y="9721"/>
        <a:ext cx="733796" cy="3124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7EC7D-E15C-469D-AEFA-6A12CAF58E41}">
      <dsp:nvSpPr>
        <dsp:cNvPr id="0" name=""/>
        <dsp:cNvSpPr/>
      </dsp:nvSpPr>
      <dsp:spPr>
        <a:xfrm>
          <a:off x="353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</a:rPr>
            <a:t>SCI42R</a:t>
          </a:r>
          <a:endParaRPr lang="de-DE" sz="1400" kern="1200" dirty="0">
            <a:solidFill>
              <a:schemeClr val="tx1"/>
            </a:solidFill>
          </a:endParaRPr>
        </a:p>
      </dsp:txBody>
      <dsp:txXfrm>
        <a:off x="10074" y="9721"/>
        <a:ext cx="733796" cy="312450"/>
      </dsp:txXfrm>
    </dsp:sp>
    <dsp:sp modelId="{8E70DC83-085C-406A-8540-8632D8945777}">
      <dsp:nvSpPr>
        <dsp:cNvPr id="0" name=""/>
        <dsp:cNvSpPr/>
      </dsp:nvSpPr>
      <dsp:spPr>
        <a:xfrm>
          <a:off x="828915" y="72544"/>
          <a:ext cx="159686" cy="1868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828915" y="109905"/>
        <a:ext cx="111780" cy="112081"/>
      </dsp:txXfrm>
    </dsp:sp>
    <dsp:sp modelId="{63D64778-5634-4D91-9012-0FF6FD03B219}">
      <dsp:nvSpPr>
        <dsp:cNvPr id="0" name=""/>
        <dsp:cNvSpPr/>
      </dsp:nvSpPr>
      <dsp:spPr>
        <a:xfrm>
          <a:off x="1054887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D in</a:t>
          </a:r>
          <a:endParaRPr lang="de-DE" sz="1400" kern="1200" dirty="0"/>
        </a:p>
      </dsp:txBody>
      <dsp:txXfrm>
        <a:off x="1064608" y="9721"/>
        <a:ext cx="733796" cy="3124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7EC7D-E15C-469D-AEFA-6A12CAF58E41}">
      <dsp:nvSpPr>
        <dsp:cNvPr id="0" name=""/>
        <dsp:cNvSpPr/>
      </dsp:nvSpPr>
      <dsp:spPr>
        <a:xfrm>
          <a:off x="353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</a:rPr>
            <a:t>SCI21L</a:t>
          </a:r>
          <a:endParaRPr lang="de-DE" sz="1400" kern="1200" dirty="0">
            <a:solidFill>
              <a:schemeClr val="tx1"/>
            </a:solidFill>
          </a:endParaRPr>
        </a:p>
      </dsp:txBody>
      <dsp:txXfrm>
        <a:off x="10074" y="9721"/>
        <a:ext cx="733796" cy="312450"/>
      </dsp:txXfrm>
    </dsp:sp>
    <dsp:sp modelId="{8E70DC83-085C-406A-8540-8632D8945777}">
      <dsp:nvSpPr>
        <dsp:cNvPr id="0" name=""/>
        <dsp:cNvSpPr/>
      </dsp:nvSpPr>
      <dsp:spPr>
        <a:xfrm>
          <a:off x="828915" y="72544"/>
          <a:ext cx="159686" cy="1868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828915" y="109905"/>
        <a:ext cx="111780" cy="112081"/>
      </dsp:txXfrm>
    </dsp:sp>
    <dsp:sp modelId="{63D64778-5634-4D91-9012-0FF6FD03B219}">
      <dsp:nvSpPr>
        <dsp:cNvPr id="0" name=""/>
        <dsp:cNvSpPr/>
      </dsp:nvSpPr>
      <dsp:spPr>
        <a:xfrm>
          <a:off x="1054887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1 in</a:t>
          </a:r>
          <a:endParaRPr lang="de-DE" sz="1400" kern="1200" dirty="0"/>
        </a:p>
      </dsp:txBody>
      <dsp:txXfrm>
        <a:off x="1064608" y="9721"/>
        <a:ext cx="733796" cy="3124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7EC7D-E15C-469D-AEFA-6A12CAF58E41}">
      <dsp:nvSpPr>
        <dsp:cNvPr id="0" name=""/>
        <dsp:cNvSpPr/>
      </dsp:nvSpPr>
      <dsp:spPr>
        <a:xfrm>
          <a:off x="353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</a:rPr>
            <a:t>SCI21R</a:t>
          </a:r>
          <a:endParaRPr lang="de-DE" sz="1400" kern="1200" dirty="0">
            <a:solidFill>
              <a:schemeClr val="tx1"/>
            </a:solidFill>
          </a:endParaRPr>
        </a:p>
      </dsp:txBody>
      <dsp:txXfrm>
        <a:off x="10074" y="9721"/>
        <a:ext cx="733796" cy="312450"/>
      </dsp:txXfrm>
    </dsp:sp>
    <dsp:sp modelId="{8E70DC83-085C-406A-8540-8632D8945777}">
      <dsp:nvSpPr>
        <dsp:cNvPr id="0" name=""/>
        <dsp:cNvSpPr/>
      </dsp:nvSpPr>
      <dsp:spPr>
        <a:xfrm>
          <a:off x="828915" y="72544"/>
          <a:ext cx="159686" cy="1868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828915" y="109905"/>
        <a:ext cx="111780" cy="112081"/>
      </dsp:txXfrm>
    </dsp:sp>
    <dsp:sp modelId="{63D64778-5634-4D91-9012-0FF6FD03B219}">
      <dsp:nvSpPr>
        <dsp:cNvPr id="0" name=""/>
        <dsp:cNvSpPr/>
      </dsp:nvSpPr>
      <dsp:spPr>
        <a:xfrm>
          <a:off x="1054887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3 in</a:t>
          </a:r>
          <a:endParaRPr lang="de-DE" sz="1400" kern="1200" dirty="0"/>
        </a:p>
      </dsp:txBody>
      <dsp:txXfrm>
        <a:off x="1064608" y="9721"/>
        <a:ext cx="733796" cy="3124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7EC7D-E15C-469D-AEFA-6A12CAF58E41}">
      <dsp:nvSpPr>
        <dsp:cNvPr id="0" name=""/>
        <dsp:cNvSpPr/>
      </dsp:nvSpPr>
      <dsp:spPr>
        <a:xfrm>
          <a:off x="353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</a:rPr>
            <a:t>SCI22L</a:t>
          </a:r>
          <a:endParaRPr lang="de-DE" sz="1400" kern="1200" dirty="0">
            <a:solidFill>
              <a:schemeClr val="tx1"/>
            </a:solidFill>
          </a:endParaRPr>
        </a:p>
      </dsp:txBody>
      <dsp:txXfrm>
        <a:off x="10074" y="9721"/>
        <a:ext cx="733796" cy="312450"/>
      </dsp:txXfrm>
    </dsp:sp>
    <dsp:sp modelId="{8E70DC83-085C-406A-8540-8632D8945777}">
      <dsp:nvSpPr>
        <dsp:cNvPr id="0" name=""/>
        <dsp:cNvSpPr/>
      </dsp:nvSpPr>
      <dsp:spPr>
        <a:xfrm>
          <a:off x="828915" y="72544"/>
          <a:ext cx="159686" cy="1868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828915" y="109905"/>
        <a:ext cx="111780" cy="112081"/>
      </dsp:txXfrm>
    </dsp:sp>
    <dsp:sp modelId="{63D64778-5634-4D91-9012-0FF6FD03B219}">
      <dsp:nvSpPr>
        <dsp:cNvPr id="0" name=""/>
        <dsp:cNvSpPr/>
      </dsp:nvSpPr>
      <dsp:spPr>
        <a:xfrm>
          <a:off x="1054887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4 in</a:t>
          </a:r>
          <a:endParaRPr lang="de-DE" sz="1400" kern="1200" dirty="0"/>
        </a:p>
      </dsp:txBody>
      <dsp:txXfrm>
        <a:off x="1064608" y="9721"/>
        <a:ext cx="733796" cy="3124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7EC7D-E15C-469D-AEFA-6A12CAF58E41}">
      <dsp:nvSpPr>
        <dsp:cNvPr id="0" name=""/>
        <dsp:cNvSpPr/>
      </dsp:nvSpPr>
      <dsp:spPr>
        <a:xfrm>
          <a:off x="353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>
              <a:solidFill>
                <a:schemeClr val="tx1"/>
              </a:solidFill>
            </a:rPr>
            <a:t>SCI22R</a:t>
          </a:r>
          <a:endParaRPr lang="de-DE" sz="1400" kern="1200" dirty="0">
            <a:solidFill>
              <a:schemeClr val="tx1"/>
            </a:solidFill>
          </a:endParaRPr>
        </a:p>
      </dsp:txBody>
      <dsp:txXfrm>
        <a:off x="10074" y="9721"/>
        <a:ext cx="733796" cy="312450"/>
      </dsp:txXfrm>
    </dsp:sp>
    <dsp:sp modelId="{8E70DC83-085C-406A-8540-8632D8945777}">
      <dsp:nvSpPr>
        <dsp:cNvPr id="0" name=""/>
        <dsp:cNvSpPr/>
      </dsp:nvSpPr>
      <dsp:spPr>
        <a:xfrm>
          <a:off x="828915" y="72544"/>
          <a:ext cx="159686" cy="1868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828915" y="109905"/>
        <a:ext cx="111780" cy="112081"/>
      </dsp:txXfrm>
    </dsp:sp>
    <dsp:sp modelId="{63D64778-5634-4D91-9012-0FF6FD03B219}">
      <dsp:nvSpPr>
        <dsp:cNvPr id="0" name=""/>
        <dsp:cNvSpPr/>
      </dsp:nvSpPr>
      <dsp:spPr>
        <a:xfrm>
          <a:off x="1054887" y="0"/>
          <a:ext cx="753238" cy="331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5 in</a:t>
          </a:r>
          <a:endParaRPr lang="de-DE" sz="1400" kern="1200" dirty="0"/>
        </a:p>
      </dsp:txBody>
      <dsp:txXfrm>
        <a:off x="1064608" y="9721"/>
        <a:ext cx="733796" cy="312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6E2-71FC-4530-A001-050A7006F0AD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E90A-00BC-4742-BD27-8CD79D2B2E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761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6E2-71FC-4530-A001-050A7006F0AD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E90A-00BC-4742-BD27-8CD79D2B2E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16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6E2-71FC-4530-A001-050A7006F0AD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E90A-00BC-4742-BD27-8CD79D2B2E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032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6E2-71FC-4530-A001-050A7006F0AD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E90A-00BC-4742-BD27-8CD79D2B2E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60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6E2-71FC-4530-A001-050A7006F0AD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E90A-00BC-4742-BD27-8CD79D2B2E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14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6E2-71FC-4530-A001-050A7006F0AD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E90A-00BC-4742-BD27-8CD79D2B2E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347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6E2-71FC-4530-A001-050A7006F0AD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E90A-00BC-4742-BD27-8CD79D2B2E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813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6E2-71FC-4530-A001-050A7006F0AD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E90A-00BC-4742-BD27-8CD79D2B2E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68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6E2-71FC-4530-A001-050A7006F0AD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E90A-00BC-4742-BD27-8CD79D2B2E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1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6E2-71FC-4530-A001-050A7006F0AD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E90A-00BC-4742-BD27-8CD79D2B2E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90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F6E2-71FC-4530-A001-050A7006F0AD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E90A-00BC-4742-BD27-8CD79D2B2E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86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3F6E2-71FC-4530-A001-050A7006F0AD}" type="datetimeFigureOut">
              <a:rPr lang="de-DE" smtClean="0"/>
              <a:t>12.02.2021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FE90A-00BC-4742-BD27-8CD79D2B2E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09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18" Type="http://schemas.openxmlformats.org/officeDocument/2006/relationships/diagramLayout" Target="../diagrams/layout8.xml"/><Relationship Id="rId3" Type="http://schemas.openxmlformats.org/officeDocument/2006/relationships/diagramLayout" Target="../diagrams/layout5.xml"/><Relationship Id="rId21" Type="http://schemas.microsoft.com/office/2007/relationships/diagramDrawing" Target="../diagrams/drawing8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17" Type="http://schemas.openxmlformats.org/officeDocument/2006/relationships/diagramData" Target="../diagrams/data8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20" Type="http://schemas.openxmlformats.org/officeDocument/2006/relationships/diagramColors" Target="../diagrams/colors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19" Type="http://schemas.openxmlformats.org/officeDocument/2006/relationships/diagramQuickStyle" Target="../diagrams/quickStyle8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feld 146"/>
          <p:cNvSpPr txBox="1"/>
          <p:nvPr/>
        </p:nvSpPr>
        <p:spPr>
          <a:xfrm>
            <a:off x="1381191" y="996315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S4</a:t>
            </a:r>
            <a:endParaRPr lang="de-DE" dirty="0"/>
          </a:p>
        </p:txBody>
      </p:sp>
      <p:grpSp>
        <p:nvGrpSpPr>
          <p:cNvPr id="155" name="Gruppieren 154"/>
          <p:cNvGrpSpPr/>
          <p:nvPr/>
        </p:nvGrpSpPr>
        <p:grpSpPr>
          <a:xfrm>
            <a:off x="1123405" y="1505531"/>
            <a:ext cx="8934995" cy="4052714"/>
            <a:chOff x="1123405" y="1505531"/>
            <a:chExt cx="8934995" cy="4052714"/>
          </a:xfrm>
        </p:grpSpPr>
        <p:grpSp>
          <p:nvGrpSpPr>
            <p:cNvPr id="15" name="Gruppieren 14"/>
            <p:cNvGrpSpPr/>
            <p:nvPr/>
          </p:nvGrpSpPr>
          <p:grpSpPr>
            <a:xfrm>
              <a:off x="1123405" y="2782387"/>
              <a:ext cx="1985555" cy="2116183"/>
              <a:chOff x="156754" y="273836"/>
              <a:chExt cx="1985555" cy="2116183"/>
            </a:xfrm>
          </p:grpSpPr>
          <p:grpSp>
            <p:nvGrpSpPr>
              <p:cNvPr id="12" name="Gruppieren 11"/>
              <p:cNvGrpSpPr/>
              <p:nvPr/>
            </p:nvGrpSpPr>
            <p:grpSpPr>
              <a:xfrm>
                <a:off x="229325" y="273836"/>
                <a:ext cx="1912984" cy="2116183"/>
                <a:chOff x="2031999" y="228116"/>
                <a:chExt cx="1912984" cy="2116183"/>
              </a:xfrm>
            </p:grpSpPr>
            <p:graphicFrame>
              <p:nvGraphicFramePr>
                <p:cNvPr id="6" name="Diagramm 5"/>
                <p:cNvGraphicFramePr/>
                <p:nvPr>
                  <p:extLst>
                    <p:ext uri="{D42A27DB-BD31-4B8C-83A1-F6EECF244321}">
                      <p14:modId xmlns:p14="http://schemas.microsoft.com/office/powerpoint/2010/main" val="2175417422"/>
                    </p:ext>
                  </p:extLst>
                </p:nvPr>
              </p:nvGraphicFramePr>
              <p:xfrm>
                <a:off x="2032001" y="719668"/>
                <a:ext cx="1808479" cy="331892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2" r:lo="rId3" r:qs="rId4" r:cs="rId5"/>
                </a:graphicData>
              </a:graphic>
            </p:graphicFrame>
            <p:graphicFrame>
              <p:nvGraphicFramePr>
                <p:cNvPr id="7" name="Diagramm 6"/>
                <p:cNvGraphicFramePr/>
                <p:nvPr>
                  <p:extLst>
                    <p:ext uri="{D42A27DB-BD31-4B8C-83A1-F6EECF244321}">
                      <p14:modId xmlns:p14="http://schemas.microsoft.com/office/powerpoint/2010/main" val="2499986137"/>
                    </p:ext>
                  </p:extLst>
                </p:nvPr>
              </p:nvGraphicFramePr>
              <p:xfrm>
                <a:off x="2032000" y="1120262"/>
                <a:ext cx="1808479" cy="331892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7" r:lo="rId8" r:qs="rId9" r:cs="rId10"/>
                </a:graphicData>
              </a:graphic>
            </p:graphicFrame>
            <p:graphicFrame>
              <p:nvGraphicFramePr>
                <p:cNvPr id="8" name="Diagramm 7"/>
                <p:cNvGraphicFramePr/>
                <p:nvPr>
                  <p:extLst>
                    <p:ext uri="{D42A27DB-BD31-4B8C-83A1-F6EECF244321}">
                      <p14:modId xmlns:p14="http://schemas.microsoft.com/office/powerpoint/2010/main" val="1860154409"/>
                    </p:ext>
                  </p:extLst>
                </p:nvPr>
              </p:nvGraphicFramePr>
              <p:xfrm>
                <a:off x="2031999" y="1520856"/>
                <a:ext cx="1808479" cy="331892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2" r:lo="rId13" r:qs="rId14" r:cs="rId15"/>
                </a:graphicData>
              </a:graphic>
            </p:graphicFrame>
            <p:graphicFrame>
              <p:nvGraphicFramePr>
                <p:cNvPr id="9" name="Diagramm 8"/>
                <p:cNvGraphicFramePr/>
                <p:nvPr>
                  <p:extLst>
                    <p:ext uri="{D42A27DB-BD31-4B8C-83A1-F6EECF244321}">
                      <p14:modId xmlns:p14="http://schemas.microsoft.com/office/powerpoint/2010/main" val="1942536381"/>
                    </p:ext>
                  </p:extLst>
                </p:nvPr>
              </p:nvGraphicFramePr>
              <p:xfrm>
                <a:off x="2031999" y="1921450"/>
                <a:ext cx="1808479" cy="331892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7" r:lo="rId18" r:qs="rId19" r:cs="rId20"/>
                </a:graphicData>
              </a:graphic>
            </p:graphicFrame>
            <p:sp>
              <p:nvSpPr>
                <p:cNvPr id="10" name="Abgerundetes Rechteck 9"/>
                <p:cNvSpPr/>
                <p:nvPr/>
              </p:nvSpPr>
              <p:spPr>
                <a:xfrm>
                  <a:off x="3017520" y="228116"/>
                  <a:ext cx="927463" cy="2116183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1" name="Textfeld 10"/>
                <p:cNvSpPr txBox="1"/>
                <p:nvPr/>
              </p:nvSpPr>
              <p:spPr>
                <a:xfrm>
                  <a:off x="3017519" y="228116"/>
                  <a:ext cx="92746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200" dirty="0" smtClean="0"/>
                    <a:t>Caen N625 linear</a:t>
                  </a:r>
                  <a:endParaRPr lang="de-DE" sz="1200" dirty="0"/>
                </a:p>
              </p:txBody>
            </p:sp>
          </p:grpSp>
          <p:sp>
            <p:nvSpPr>
              <p:cNvPr id="13" name="Abgerundetes Rechteck 12"/>
              <p:cNvSpPr/>
              <p:nvPr/>
            </p:nvSpPr>
            <p:spPr>
              <a:xfrm>
                <a:off x="156754" y="273836"/>
                <a:ext cx="888275" cy="2116183"/>
              </a:xfrm>
              <a:prstGeom prst="round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Textfeld 13"/>
              <p:cNvSpPr txBox="1"/>
              <p:nvPr/>
            </p:nvSpPr>
            <p:spPr>
              <a:xfrm>
                <a:off x="280852" y="303723"/>
                <a:ext cx="66620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/>
                  <a:t>PMT </a:t>
                </a:r>
                <a:r>
                  <a:rPr lang="de-DE" sz="1200" dirty="0" err="1" smtClean="0"/>
                  <a:t>output</a:t>
                </a:r>
                <a:endParaRPr lang="de-DE" sz="1200" dirty="0"/>
              </a:p>
            </p:txBody>
          </p:sp>
        </p:grpSp>
        <p:sp>
          <p:nvSpPr>
            <p:cNvPr id="16" name="Abgerundetes Rechteck 15"/>
            <p:cNvSpPr/>
            <p:nvPr/>
          </p:nvSpPr>
          <p:spPr>
            <a:xfrm>
              <a:off x="3860067" y="4028242"/>
              <a:ext cx="1071161" cy="6008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Linear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fan</a:t>
              </a:r>
              <a:r>
                <a:rPr lang="de-DE" sz="1200" dirty="0" smtClean="0">
                  <a:solidFill>
                    <a:schemeClr val="tx1"/>
                  </a:solidFill>
                </a:rPr>
                <a:t> in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fan</a:t>
              </a:r>
              <a:r>
                <a:rPr lang="de-DE" sz="1200" dirty="0" smtClean="0">
                  <a:solidFill>
                    <a:schemeClr val="tx1"/>
                  </a:solidFill>
                </a:rPr>
                <a:t> out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for</a:t>
              </a:r>
              <a:r>
                <a:rPr lang="de-DE" sz="1200" dirty="0" smtClean="0">
                  <a:solidFill>
                    <a:schemeClr val="tx1"/>
                  </a:solidFill>
                </a:rPr>
                <a:t> User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copies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Abgerundetes Rechteck 16"/>
            <p:cNvSpPr/>
            <p:nvPr/>
          </p:nvSpPr>
          <p:spPr>
            <a:xfrm>
              <a:off x="3860070" y="2450930"/>
              <a:ext cx="1071161" cy="6008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S4-&gt;S2 analog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signal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Abgerundetes Rechteck 17"/>
            <p:cNvSpPr/>
            <p:nvPr/>
          </p:nvSpPr>
          <p:spPr>
            <a:xfrm>
              <a:off x="3860066" y="3187338"/>
              <a:ext cx="1071161" cy="60089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MCFD16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Abgerundetes Rechteck 18"/>
            <p:cNvSpPr/>
            <p:nvPr/>
          </p:nvSpPr>
          <p:spPr>
            <a:xfrm>
              <a:off x="3860067" y="4739486"/>
              <a:ext cx="1188728" cy="81875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S4-&gt;MH analog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signal</a:t>
              </a:r>
              <a:r>
                <a:rPr lang="de-DE" sz="1200" dirty="0" smtClean="0">
                  <a:solidFill>
                    <a:schemeClr val="tx1"/>
                  </a:solidFill>
                </a:rPr>
                <a:t> (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currently</a:t>
              </a:r>
              <a:r>
                <a:rPr lang="de-DE" sz="1200" dirty="0" smtClean="0">
                  <a:solidFill>
                    <a:schemeClr val="tx1"/>
                  </a:solidFill>
                </a:rPr>
                <a:t>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only</a:t>
              </a:r>
              <a:r>
                <a:rPr lang="de-DE" sz="1200" dirty="0" smtClean="0">
                  <a:solidFill>
                    <a:schemeClr val="tx1"/>
                  </a:solidFill>
                </a:rPr>
                <a:t> SCI41L/R)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24" name="Gekrümmter Verbinder 123"/>
            <p:cNvCxnSpPr>
              <a:stCxn id="11" idx="3"/>
            </p:cNvCxnSpPr>
            <p:nvPr/>
          </p:nvCxnSpPr>
          <p:spPr>
            <a:xfrm flipV="1">
              <a:off x="3108959" y="2586445"/>
              <a:ext cx="751108" cy="426775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Gekrümmter Verbinder 126"/>
            <p:cNvCxnSpPr/>
            <p:nvPr/>
          </p:nvCxnSpPr>
          <p:spPr>
            <a:xfrm flipV="1">
              <a:off x="3108959" y="3332904"/>
              <a:ext cx="751108" cy="426775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Gekrümmter Verbinder 127"/>
            <p:cNvCxnSpPr/>
            <p:nvPr/>
          </p:nvCxnSpPr>
          <p:spPr>
            <a:xfrm flipV="1">
              <a:off x="3108959" y="4115737"/>
              <a:ext cx="751108" cy="426775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krümmter Verbinder 128"/>
            <p:cNvCxnSpPr/>
            <p:nvPr/>
          </p:nvCxnSpPr>
          <p:spPr>
            <a:xfrm>
              <a:off x="3108959" y="4707941"/>
              <a:ext cx="751108" cy="190630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Gekrümmter Verbinder 133"/>
            <p:cNvCxnSpPr/>
            <p:nvPr/>
          </p:nvCxnSpPr>
          <p:spPr>
            <a:xfrm flipV="1">
              <a:off x="4931227" y="2938095"/>
              <a:ext cx="751108" cy="426775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Abgerundetes Rechteck 135"/>
            <p:cNvSpPr/>
            <p:nvPr/>
          </p:nvSpPr>
          <p:spPr>
            <a:xfrm>
              <a:off x="5682333" y="2616676"/>
              <a:ext cx="751125" cy="71622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ENN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37" name="Gekrümmter Verbinder 136"/>
            <p:cNvCxnSpPr/>
            <p:nvPr/>
          </p:nvCxnSpPr>
          <p:spPr>
            <a:xfrm flipV="1">
              <a:off x="6433454" y="2543178"/>
              <a:ext cx="751108" cy="426775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Abgerundetes Rechteck 137"/>
            <p:cNvSpPr/>
            <p:nvPr/>
          </p:nvSpPr>
          <p:spPr>
            <a:xfrm>
              <a:off x="7184560" y="2221759"/>
              <a:ext cx="868692" cy="83006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LF400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logic</a:t>
              </a:r>
              <a:r>
                <a:rPr lang="de-DE" sz="1200" dirty="0" smtClean="0">
                  <a:solidFill>
                    <a:schemeClr val="tx1"/>
                  </a:solidFill>
                </a:rPr>
                <a:t>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fan</a:t>
              </a:r>
              <a:r>
                <a:rPr lang="de-DE" sz="1200" dirty="0" smtClean="0">
                  <a:solidFill>
                    <a:schemeClr val="tx1"/>
                  </a:solidFill>
                </a:rPr>
                <a:t> in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fan</a:t>
              </a:r>
              <a:r>
                <a:rPr lang="de-DE" sz="1200" dirty="0" smtClean="0">
                  <a:solidFill>
                    <a:schemeClr val="tx1"/>
                  </a:solidFill>
                </a:rPr>
                <a:t> out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39" name="Gekrümmter Verbinder 138"/>
            <p:cNvCxnSpPr/>
            <p:nvPr/>
          </p:nvCxnSpPr>
          <p:spPr>
            <a:xfrm flipV="1">
              <a:off x="7996644" y="1826950"/>
              <a:ext cx="751108" cy="426775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Abgerundetes Rechteck 139"/>
            <p:cNvSpPr/>
            <p:nvPr/>
          </p:nvSpPr>
          <p:spPr>
            <a:xfrm>
              <a:off x="8747749" y="1505531"/>
              <a:ext cx="1277993" cy="55187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S4-S2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over</a:t>
              </a:r>
              <a:r>
                <a:rPr lang="de-DE" sz="1200" dirty="0" smtClean="0">
                  <a:solidFill>
                    <a:schemeClr val="tx1"/>
                  </a:solidFill>
                </a:rPr>
                <a:t>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new</a:t>
              </a:r>
              <a:r>
                <a:rPr lang="de-DE" sz="1200" dirty="0" smtClean="0">
                  <a:solidFill>
                    <a:schemeClr val="tx1"/>
                  </a:solidFill>
                </a:rPr>
                <a:t>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patch</a:t>
              </a:r>
              <a:r>
                <a:rPr lang="de-DE" sz="1200" dirty="0" smtClean="0">
                  <a:solidFill>
                    <a:schemeClr val="tx1"/>
                  </a:solidFill>
                </a:rPr>
                <a:t> </a:t>
              </a:r>
              <a:r>
                <a:rPr lang="de-DE" sz="1200" dirty="0" err="1" smtClean="0">
                  <a:solidFill>
                    <a:schemeClr val="tx1"/>
                  </a:solidFill>
                </a:rPr>
                <a:t>panel</a:t>
              </a:r>
              <a:endParaRPr lang="de-DE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41" name="Gekrümmter Verbinder 140"/>
            <p:cNvCxnSpPr/>
            <p:nvPr/>
          </p:nvCxnSpPr>
          <p:spPr>
            <a:xfrm>
              <a:off x="8053252" y="2378820"/>
              <a:ext cx="694500" cy="117595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Abgerundetes Rechteck 141"/>
            <p:cNvSpPr/>
            <p:nvPr/>
          </p:nvSpPr>
          <p:spPr>
            <a:xfrm>
              <a:off x="8747749" y="2174995"/>
              <a:ext cx="1277993" cy="55187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err="1" smtClean="0">
                  <a:solidFill>
                    <a:srgbClr val="C00000"/>
                  </a:solidFill>
                </a:rPr>
                <a:t>cables</a:t>
              </a:r>
              <a:r>
                <a:rPr lang="de-DE" sz="1200" dirty="0" smtClean="0">
                  <a:solidFill>
                    <a:srgbClr val="C00000"/>
                  </a:solidFill>
                </a:rPr>
                <a:t> </a:t>
              </a:r>
              <a:r>
                <a:rPr lang="de-DE" sz="1200" dirty="0" err="1" smtClean="0">
                  <a:solidFill>
                    <a:srgbClr val="C00000"/>
                  </a:solidFill>
                </a:rPr>
                <a:t>to</a:t>
              </a:r>
              <a:r>
                <a:rPr lang="de-DE" sz="1200" dirty="0" smtClean="0">
                  <a:solidFill>
                    <a:srgbClr val="C00000"/>
                  </a:solidFill>
                </a:rPr>
                <a:t> </a:t>
              </a:r>
              <a:r>
                <a:rPr lang="de-DE" sz="1200" dirty="0" err="1" smtClean="0">
                  <a:solidFill>
                    <a:srgbClr val="C00000"/>
                  </a:solidFill>
                </a:rPr>
                <a:t>old</a:t>
              </a:r>
              <a:r>
                <a:rPr lang="de-DE" sz="1200" dirty="0" smtClean="0">
                  <a:solidFill>
                    <a:srgbClr val="C00000"/>
                  </a:solidFill>
                </a:rPr>
                <a:t> </a:t>
              </a:r>
              <a:r>
                <a:rPr lang="de-DE" sz="1200" dirty="0" err="1" smtClean="0">
                  <a:solidFill>
                    <a:srgbClr val="C00000"/>
                  </a:solidFill>
                </a:rPr>
                <a:t>patch</a:t>
              </a:r>
              <a:r>
                <a:rPr lang="de-DE" sz="1200" dirty="0" smtClean="0">
                  <a:solidFill>
                    <a:srgbClr val="C00000"/>
                  </a:solidFill>
                </a:rPr>
                <a:t> </a:t>
              </a:r>
              <a:r>
                <a:rPr lang="de-DE" sz="1200" dirty="0" err="1" smtClean="0">
                  <a:solidFill>
                    <a:srgbClr val="C00000"/>
                  </a:solidFill>
                </a:rPr>
                <a:t>pannel</a:t>
              </a:r>
              <a:r>
                <a:rPr lang="de-DE" sz="1200" dirty="0" smtClean="0">
                  <a:solidFill>
                    <a:srgbClr val="C00000"/>
                  </a:solidFill>
                </a:rPr>
                <a:t>?</a:t>
              </a:r>
              <a:endParaRPr lang="de-DE" sz="1200" dirty="0">
                <a:solidFill>
                  <a:srgbClr val="C00000"/>
                </a:solidFill>
              </a:endParaRPr>
            </a:p>
          </p:txBody>
        </p:sp>
        <p:cxnSp>
          <p:nvCxnSpPr>
            <p:cNvPr id="144" name="Gekrümmter Verbinder 143"/>
            <p:cNvCxnSpPr/>
            <p:nvPr/>
          </p:nvCxnSpPr>
          <p:spPr>
            <a:xfrm>
              <a:off x="8053252" y="2851960"/>
              <a:ext cx="694500" cy="282460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Abgerundetes Rechteck 144"/>
            <p:cNvSpPr/>
            <p:nvPr/>
          </p:nvSpPr>
          <p:spPr>
            <a:xfrm>
              <a:off x="8747749" y="2813000"/>
              <a:ext cx="1277993" cy="55187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err="1" smtClean="0">
                  <a:solidFill>
                    <a:srgbClr val="C00000"/>
                  </a:solidFill>
                </a:rPr>
                <a:t>Despec</a:t>
              </a:r>
              <a:r>
                <a:rPr lang="de-DE" sz="1200" dirty="0" smtClean="0">
                  <a:solidFill>
                    <a:srgbClr val="C00000"/>
                  </a:solidFill>
                </a:rPr>
                <a:t>?</a:t>
              </a:r>
              <a:endParaRPr lang="de-DE" sz="1200" dirty="0">
                <a:solidFill>
                  <a:srgbClr val="C00000"/>
                </a:solidFill>
              </a:endParaRPr>
            </a:p>
          </p:txBody>
        </p:sp>
        <p:cxnSp>
          <p:nvCxnSpPr>
            <p:cNvPr id="149" name="Gekrümmter Verbinder 148"/>
            <p:cNvCxnSpPr/>
            <p:nvPr/>
          </p:nvCxnSpPr>
          <p:spPr>
            <a:xfrm rot="10800000">
              <a:off x="4931229" y="3713964"/>
              <a:ext cx="1064623" cy="202669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Abgerundetes Rechteck 149"/>
            <p:cNvSpPr/>
            <p:nvPr/>
          </p:nvSpPr>
          <p:spPr>
            <a:xfrm>
              <a:off x="5995852" y="3485332"/>
              <a:ext cx="1038497" cy="81888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 smtClean="0">
                  <a:solidFill>
                    <a:schemeClr val="tx1"/>
                  </a:solidFill>
                </a:rPr>
                <a:t>MRC-1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for remote control of MCFD16</a:t>
              </a:r>
              <a:endParaRPr lang="de-DE" sz="12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51" name="Gekrümmter Verbinder 150"/>
            <p:cNvCxnSpPr/>
            <p:nvPr/>
          </p:nvCxnSpPr>
          <p:spPr>
            <a:xfrm rot="10800000">
              <a:off x="7034352" y="3972609"/>
              <a:ext cx="620483" cy="161788"/>
            </a:xfrm>
            <a:prstGeom prst="curved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Abgerundetes Rechteck 151"/>
            <p:cNvSpPr/>
            <p:nvPr/>
          </p:nvSpPr>
          <p:spPr>
            <a:xfrm>
              <a:off x="7602578" y="3921516"/>
              <a:ext cx="862162" cy="38269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LXG1311</a:t>
              </a:r>
              <a:endParaRPr lang="de-DE" sz="1200" dirty="0"/>
            </a:p>
          </p:txBody>
        </p:sp>
        <p:cxnSp>
          <p:nvCxnSpPr>
            <p:cNvPr id="153" name="Gekrümmter Verbinder 152"/>
            <p:cNvCxnSpPr/>
            <p:nvPr/>
          </p:nvCxnSpPr>
          <p:spPr>
            <a:xfrm rot="10800000">
              <a:off x="8464741" y="4080303"/>
              <a:ext cx="568226" cy="154260"/>
            </a:xfrm>
            <a:prstGeom prst="curvedConnector3">
              <a:avLst>
                <a:gd name="adj1" fmla="val 50000"/>
              </a:avLst>
            </a:prstGeom>
            <a:ln w="28575"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Abgerundetes Rechteck 153"/>
            <p:cNvSpPr/>
            <p:nvPr/>
          </p:nvSpPr>
          <p:spPr>
            <a:xfrm>
              <a:off x="9032967" y="4040953"/>
              <a:ext cx="1025433" cy="38722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Messh</a:t>
              </a:r>
              <a:r>
                <a:rPr lang="de-DE" sz="1200" dirty="0" err="1" smtClean="0"/>
                <a:t>ütte</a:t>
              </a:r>
              <a:r>
                <a:rPr lang="de-DE" sz="1200" dirty="0" smtClean="0"/>
                <a:t> PCs</a:t>
              </a:r>
              <a:endParaRPr lang="de-DE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86678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ieren 14"/>
          <p:cNvGrpSpPr/>
          <p:nvPr/>
        </p:nvGrpSpPr>
        <p:grpSpPr>
          <a:xfrm>
            <a:off x="548632" y="1515292"/>
            <a:ext cx="2050869" cy="2116183"/>
            <a:chOff x="156754" y="273836"/>
            <a:chExt cx="2050869" cy="2116183"/>
          </a:xfrm>
        </p:grpSpPr>
        <p:grpSp>
          <p:nvGrpSpPr>
            <p:cNvPr id="12" name="Gruppieren 11"/>
            <p:cNvGrpSpPr/>
            <p:nvPr/>
          </p:nvGrpSpPr>
          <p:grpSpPr>
            <a:xfrm>
              <a:off x="229326" y="273836"/>
              <a:ext cx="1978297" cy="2116183"/>
              <a:chOff x="2032000" y="228116"/>
              <a:chExt cx="1978297" cy="2116183"/>
            </a:xfrm>
          </p:grpSpPr>
          <p:graphicFrame>
            <p:nvGraphicFramePr>
              <p:cNvPr id="6" name="Diagramm 5"/>
              <p:cNvGraphicFramePr/>
              <p:nvPr>
                <p:extLst>
                  <p:ext uri="{D42A27DB-BD31-4B8C-83A1-F6EECF244321}">
                    <p14:modId xmlns:p14="http://schemas.microsoft.com/office/powerpoint/2010/main" val="3850656486"/>
                  </p:ext>
                </p:extLst>
              </p:nvPr>
            </p:nvGraphicFramePr>
            <p:xfrm>
              <a:off x="2032001" y="719668"/>
              <a:ext cx="1808479" cy="33189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graphicFrame>
            <p:nvGraphicFramePr>
              <p:cNvPr id="7" name="Diagramm 6"/>
              <p:cNvGraphicFramePr/>
              <p:nvPr>
                <p:extLst>
                  <p:ext uri="{D42A27DB-BD31-4B8C-83A1-F6EECF244321}">
                    <p14:modId xmlns:p14="http://schemas.microsoft.com/office/powerpoint/2010/main" val="4110383190"/>
                  </p:ext>
                </p:extLst>
              </p:nvPr>
            </p:nvGraphicFramePr>
            <p:xfrm>
              <a:off x="2032000" y="1120262"/>
              <a:ext cx="1808479" cy="33189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  <p:sp>
            <p:nvSpPr>
              <p:cNvPr id="10" name="Abgerundetes Rechteck 9"/>
              <p:cNvSpPr/>
              <p:nvPr/>
            </p:nvSpPr>
            <p:spPr>
              <a:xfrm>
                <a:off x="3017520" y="228116"/>
                <a:ext cx="927463" cy="211618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Textfeld 10"/>
              <p:cNvSpPr txBox="1"/>
              <p:nvPr/>
            </p:nvSpPr>
            <p:spPr>
              <a:xfrm>
                <a:off x="3017519" y="228116"/>
                <a:ext cx="9927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 smtClean="0"/>
                  <a:t>PS 748 linear </a:t>
                </a:r>
                <a:r>
                  <a:rPr lang="de-DE" sz="1200" dirty="0" err="1" smtClean="0"/>
                  <a:t>fan</a:t>
                </a:r>
                <a:r>
                  <a:rPr lang="de-DE" sz="1200" dirty="0" smtClean="0"/>
                  <a:t> out</a:t>
                </a:r>
                <a:endParaRPr lang="de-DE" sz="1200" dirty="0"/>
              </a:p>
            </p:txBody>
          </p:sp>
        </p:grpSp>
        <p:sp>
          <p:nvSpPr>
            <p:cNvPr id="13" name="Abgerundetes Rechteck 12"/>
            <p:cNvSpPr/>
            <p:nvPr/>
          </p:nvSpPr>
          <p:spPr>
            <a:xfrm>
              <a:off x="156754" y="273836"/>
              <a:ext cx="888275" cy="2116183"/>
            </a:xfrm>
            <a:prstGeom prst="round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280852" y="303723"/>
              <a:ext cx="6662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smtClean="0"/>
                <a:t>PMT </a:t>
              </a:r>
              <a:r>
                <a:rPr lang="de-DE" sz="1200" dirty="0" err="1" smtClean="0"/>
                <a:t>output</a:t>
              </a:r>
              <a:endParaRPr lang="de-DE" sz="1200" dirty="0"/>
            </a:p>
          </p:txBody>
        </p:sp>
      </p:grpSp>
      <p:sp>
        <p:nvSpPr>
          <p:cNvPr id="16" name="Abgerundetes Rechteck 15"/>
          <p:cNvSpPr/>
          <p:nvPr/>
        </p:nvSpPr>
        <p:spPr>
          <a:xfrm>
            <a:off x="3278468" y="1972490"/>
            <a:ext cx="1071161" cy="6008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MQDC-32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(now only SCI21)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3286713" y="2734496"/>
            <a:ext cx="1071161" cy="6008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MCFD16 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(</a:t>
            </a:r>
            <a:r>
              <a:rPr lang="de-DE" sz="1200" dirty="0" err="1" smtClean="0">
                <a:solidFill>
                  <a:schemeClr val="tx1"/>
                </a:solidFill>
              </a:rPr>
              <a:t>now</a:t>
            </a:r>
            <a:r>
              <a:rPr lang="de-DE" sz="1200" dirty="0" smtClean="0">
                <a:solidFill>
                  <a:schemeClr val="tx1"/>
                </a:solidFill>
              </a:rPr>
              <a:t> </a:t>
            </a:r>
            <a:r>
              <a:rPr lang="de-DE" sz="1200" dirty="0" err="1" smtClean="0">
                <a:solidFill>
                  <a:schemeClr val="tx1"/>
                </a:solidFill>
              </a:rPr>
              <a:t>only</a:t>
            </a:r>
            <a:r>
              <a:rPr lang="de-DE" sz="1200" dirty="0" smtClean="0">
                <a:solidFill>
                  <a:schemeClr val="tx1"/>
                </a:solidFill>
              </a:rPr>
              <a:t> SCI21)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3288084" y="1243752"/>
            <a:ext cx="1061546" cy="5836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S2-&gt;MH analog </a:t>
            </a:r>
            <a:r>
              <a:rPr lang="de-DE" sz="1200" dirty="0" err="1" smtClean="0">
                <a:solidFill>
                  <a:schemeClr val="tx1"/>
                </a:solidFill>
              </a:rPr>
              <a:t>signal</a:t>
            </a:r>
            <a:endParaRPr lang="de-DE" sz="1200" dirty="0">
              <a:solidFill>
                <a:schemeClr val="tx1"/>
              </a:solidFill>
            </a:endParaRPr>
          </a:p>
        </p:txBody>
      </p:sp>
      <p:cxnSp>
        <p:nvCxnSpPr>
          <p:cNvPr id="124" name="Gekrümmter Verbinder 123"/>
          <p:cNvCxnSpPr/>
          <p:nvPr/>
        </p:nvCxnSpPr>
        <p:spPr>
          <a:xfrm flipV="1">
            <a:off x="2527117" y="2989064"/>
            <a:ext cx="758239" cy="399910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Gekrümmter Verbinder 127"/>
          <p:cNvCxnSpPr/>
          <p:nvPr/>
        </p:nvCxnSpPr>
        <p:spPr>
          <a:xfrm flipV="1">
            <a:off x="2534248" y="2164053"/>
            <a:ext cx="751108" cy="426775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krümmter Verbinder 128"/>
          <p:cNvCxnSpPr>
            <a:endCxn id="19" idx="1"/>
          </p:cNvCxnSpPr>
          <p:nvPr/>
        </p:nvCxnSpPr>
        <p:spPr>
          <a:xfrm flipV="1">
            <a:off x="2534089" y="1535566"/>
            <a:ext cx="753995" cy="401019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krümmter Verbinder 133"/>
          <p:cNvCxnSpPr>
            <a:stCxn id="18" idx="3"/>
            <a:endCxn id="48" idx="1"/>
          </p:cNvCxnSpPr>
          <p:nvPr/>
        </p:nvCxnSpPr>
        <p:spPr>
          <a:xfrm flipV="1">
            <a:off x="4357874" y="2022728"/>
            <a:ext cx="880320" cy="1012215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Gekrümmter Verbinder 136"/>
          <p:cNvCxnSpPr/>
          <p:nvPr/>
        </p:nvCxnSpPr>
        <p:spPr>
          <a:xfrm rot="16200000" flipV="1">
            <a:off x="5786679" y="5292516"/>
            <a:ext cx="845020" cy="297469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bgerundetes Rechteck 137"/>
          <p:cNvSpPr/>
          <p:nvPr/>
        </p:nvSpPr>
        <p:spPr>
          <a:xfrm>
            <a:off x="5119543" y="1621925"/>
            <a:ext cx="1696044" cy="38853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ECL-NIM -&gt;ECL </a:t>
            </a:r>
            <a:r>
              <a:rPr lang="de-DE" sz="1200" dirty="0" err="1" smtClean="0">
                <a:solidFill>
                  <a:schemeClr val="tx1"/>
                </a:solidFill>
              </a:rPr>
              <a:t>convertor</a:t>
            </a:r>
            <a:r>
              <a:rPr lang="de-DE" sz="12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EC 1601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endParaRPr lang="de-DE" sz="1200" dirty="0">
              <a:solidFill>
                <a:schemeClr val="tx1"/>
              </a:solidFill>
            </a:endParaRPr>
          </a:p>
        </p:txBody>
      </p:sp>
      <p:cxnSp>
        <p:nvCxnSpPr>
          <p:cNvPr id="139" name="Gekrümmter Verbinder 138"/>
          <p:cNvCxnSpPr/>
          <p:nvPr/>
        </p:nvCxnSpPr>
        <p:spPr>
          <a:xfrm flipV="1">
            <a:off x="6704491" y="2863270"/>
            <a:ext cx="746467" cy="443837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Abgerundetes Rechteck 139"/>
          <p:cNvSpPr/>
          <p:nvPr/>
        </p:nvSpPr>
        <p:spPr>
          <a:xfrm>
            <a:off x="7457486" y="2541850"/>
            <a:ext cx="1277993" cy="5518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>
                <a:solidFill>
                  <a:schemeClr val="tx1"/>
                </a:solidFill>
              </a:rPr>
              <a:t>Logic</a:t>
            </a:r>
            <a:r>
              <a:rPr lang="de-DE" sz="1200" dirty="0" smtClean="0">
                <a:solidFill>
                  <a:schemeClr val="tx1"/>
                </a:solidFill>
              </a:rPr>
              <a:t> </a:t>
            </a:r>
            <a:r>
              <a:rPr lang="de-DE" sz="1200" dirty="0" err="1" smtClean="0">
                <a:solidFill>
                  <a:schemeClr val="tx1"/>
                </a:solidFill>
              </a:rPr>
              <a:t>fan</a:t>
            </a:r>
            <a:r>
              <a:rPr lang="de-DE" sz="1200" dirty="0" smtClean="0">
                <a:solidFill>
                  <a:schemeClr val="tx1"/>
                </a:solidFill>
              </a:rPr>
              <a:t> in </a:t>
            </a:r>
            <a:r>
              <a:rPr lang="de-DE" sz="1200" dirty="0" err="1" smtClean="0">
                <a:solidFill>
                  <a:schemeClr val="tx1"/>
                </a:solidFill>
              </a:rPr>
              <a:t>fan</a:t>
            </a:r>
            <a:r>
              <a:rPr lang="de-DE" sz="1200" dirty="0" smtClean="0">
                <a:solidFill>
                  <a:schemeClr val="tx1"/>
                </a:solidFill>
              </a:rPr>
              <a:t> out </a:t>
            </a:r>
            <a:r>
              <a:rPr lang="de-DE" sz="1200" dirty="0" err="1" smtClean="0">
                <a:solidFill>
                  <a:schemeClr val="tx1"/>
                </a:solidFill>
              </a:rPr>
              <a:t>LeCroy</a:t>
            </a:r>
            <a:r>
              <a:rPr lang="de-DE" sz="1200" dirty="0" smtClean="0">
                <a:solidFill>
                  <a:schemeClr val="tx1"/>
                </a:solidFill>
              </a:rPr>
              <a:t> 429A</a:t>
            </a:r>
            <a:endParaRPr lang="de-DE" sz="1200" dirty="0">
              <a:solidFill>
                <a:schemeClr val="tx1"/>
              </a:solidFill>
            </a:endParaRPr>
          </a:p>
        </p:txBody>
      </p:sp>
      <p:cxnSp>
        <p:nvCxnSpPr>
          <p:cNvPr id="141" name="Gekrümmter Verbinder 140"/>
          <p:cNvCxnSpPr/>
          <p:nvPr/>
        </p:nvCxnSpPr>
        <p:spPr>
          <a:xfrm flipV="1">
            <a:off x="8735479" y="2463573"/>
            <a:ext cx="715484" cy="269608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Abgerundetes Rechteck 141"/>
          <p:cNvSpPr/>
          <p:nvPr/>
        </p:nvSpPr>
        <p:spPr>
          <a:xfrm>
            <a:off x="5894310" y="5860974"/>
            <a:ext cx="1353983" cy="78800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S4-S2 CFD </a:t>
            </a:r>
            <a:r>
              <a:rPr lang="de-DE" sz="1200" dirty="0" err="1" smtClean="0">
                <a:solidFill>
                  <a:schemeClr val="tx1"/>
                </a:solidFill>
              </a:rPr>
              <a:t>Logic</a:t>
            </a:r>
            <a:r>
              <a:rPr lang="de-DE" sz="12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SCI41L/R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SCI42L/R</a:t>
            </a:r>
            <a:endParaRPr lang="de-DE" sz="1200" dirty="0" smtClean="0">
              <a:solidFill>
                <a:schemeClr val="tx1"/>
              </a:solidFill>
            </a:endParaRPr>
          </a:p>
          <a:p>
            <a:pPr algn="ctr"/>
            <a:endParaRPr lang="de-DE" sz="1200" dirty="0">
              <a:solidFill>
                <a:schemeClr val="tx1"/>
              </a:solidFill>
            </a:endParaRPr>
          </a:p>
        </p:txBody>
      </p:sp>
      <p:cxnSp>
        <p:nvCxnSpPr>
          <p:cNvPr id="144" name="Gekrümmter Verbinder 143"/>
          <p:cNvCxnSpPr>
            <a:endCxn id="63" idx="1"/>
          </p:cNvCxnSpPr>
          <p:nvPr/>
        </p:nvCxnSpPr>
        <p:spPr>
          <a:xfrm flipV="1">
            <a:off x="10474274" y="2253711"/>
            <a:ext cx="500340" cy="69249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feld 146"/>
          <p:cNvSpPr txBox="1"/>
          <p:nvPr/>
        </p:nvSpPr>
        <p:spPr>
          <a:xfrm>
            <a:off x="460251" y="314276"/>
            <a:ext cx="532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S2</a:t>
            </a:r>
            <a:endParaRPr lang="de-DE" sz="2800" dirty="0"/>
          </a:p>
        </p:txBody>
      </p:sp>
      <p:sp>
        <p:nvSpPr>
          <p:cNvPr id="48" name="Abgerundetes Rechteck 47"/>
          <p:cNvSpPr/>
          <p:nvPr/>
        </p:nvSpPr>
        <p:spPr>
          <a:xfrm>
            <a:off x="5238194" y="1759472"/>
            <a:ext cx="1458707" cy="5265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ECL in/out, pins 1,2,9,10 from MCFD16</a:t>
            </a:r>
            <a:endParaRPr lang="de-DE" sz="1200" dirty="0">
              <a:solidFill>
                <a:srgbClr val="C00000"/>
              </a:solidFill>
            </a:endParaRPr>
          </a:p>
        </p:txBody>
      </p:sp>
      <p:cxnSp>
        <p:nvCxnSpPr>
          <p:cNvPr id="50" name="Gekrümmter Verbinder 49"/>
          <p:cNvCxnSpPr>
            <a:endCxn id="51" idx="1"/>
          </p:cNvCxnSpPr>
          <p:nvPr/>
        </p:nvCxnSpPr>
        <p:spPr>
          <a:xfrm flipV="1">
            <a:off x="6648871" y="1907814"/>
            <a:ext cx="822120" cy="188148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Abgerundetes Rechteck 50"/>
          <p:cNvSpPr/>
          <p:nvPr/>
        </p:nvSpPr>
        <p:spPr>
          <a:xfrm>
            <a:off x="7470991" y="1631879"/>
            <a:ext cx="968836" cy="5518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MTDC-32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56" name="Abgerundetes Rechteck 55"/>
          <p:cNvSpPr/>
          <p:nvPr/>
        </p:nvSpPr>
        <p:spPr>
          <a:xfrm>
            <a:off x="5281711" y="4469657"/>
            <a:ext cx="927479" cy="638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NIM in: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pins 3-8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57" name="Abgerundetes Rechteck 56"/>
          <p:cNvSpPr/>
          <p:nvPr/>
        </p:nvSpPr>
        <p:spPr>
          <a:xfrm>
            <a:off x="5934195" y="3115773"/>
            <a:ext cx="861863" cy="3826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NIM out, pins 1,2</a:t>
            </a:r>
            <a:endParaRPr lang="de-DE" sz="1200" dirty="0">
              <a:solidFill>
                <a:srgbClr val="C00000"/>
              </a:solidFill>
            </a:endParaRPr>
          </a:p>
        </p:txBody>
      </p:sp>
      <p:sp>
        <p:nvSpPr>
          <p:cNvPr id="59" name="Abgerundetes Rechteck 58"/>
          <p:cNvSpPr/>
          <p:nvPr/>
        </p:nvSpPr>
        <p:spPr>
          <a:xfrm>
            <a:off x="9449886" y="2151097"/>
            <a:ext cx="1024388" cy="6045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ENN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63" name="Abgerundetes Rechteck 62"/>
          <p:cNvSpPr/>
          <p:nvPr/>
        </p:nvSpPr>
        <p:spPr>
          <a:xfrm>
            <a:off x="10974614" y="1977776"/>
            <a:ext cx="792482" cy="5518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SIS block (DAQ?)</a:t>
            </a:r>
            <a:endParaRPr lang="de-DE" sz="1200" dirty="0">
              <a:solidFill>
                <a:srgbClr val="C00000"/>
              </a:solidFill>
            </a:endParaRPr>
          </a:p>
        </p:txBody>
      </p:sp>
      <p:cxnSp>
        <p:nvCxnSpPr>
          <p:cNvPr id="65" name="Gekrümmter Verbinder 64"/>
          <p:cNvCxnSpPr/>
          <p:nvPr/>
        </p:nvCxnSpPr>
        <p:spPr>
          <a:xfrm flipV="1">
            <a:off x="6765164" y="3471439"/>
            <a:ext cx="751108" cy="426775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Abgerundetes Rechteck 65"/>
          <p:cNvSpPr/>
          <p:nvPr/>
        </p:nvSpPr>
        <p:spPr>
          <a:xfrm>
            <a:off x="5968615" y="3730468"/>
            <a:ext cx="863784" cy="3826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NIM out, pins 9,10</a:t>
            </a:r>
            <a:endParaRPr lang="de-DE" sz="1200" dirty="0">
              <a:solidFill>
                <a:srgbClr val="C00000"/>
              </a:solidFill>
            </a:endParaRPr>
          </a:p>
        </p:txBody>
      </p:sp>
      <p:sp>
        <p:nvSpPr>
          <p:cNvPr id="67" name="Abgerundetes Rechteck 66"/>
          <p:cNvSpPr/>
          <p:nvPr/>
        </p:nvSpPr>
        <p:spPr>
          <a:xfrm>
            <a:off x="7525028" y="3195504"/>
            <a:ext cx="1277993" cy="5518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>
                <a:solidFill>
                  <a:schemeClr val="tx1"/>
                </a:solidFill>
              </a:rPr>
              <a:t>Logic</a:t>
            </a:r>
            <a:r>
              <a:rPr lang="de-DE" sz="1200" dirty="0" smtClean="0">
                <a:solidFill>
                  <a:schemeClr val="tx1"/>
                </a:solidFill>
              </a:rPr>
              <a:t> </a:t>
            </a:r>
            <a:r>
              <a:rPr lang="de-DE" sz="1200" dirty="0" err="1" smtClean="0">
                <a:solidFill>
                  <a:schemeClr val="tx1"/>
                </a:solidFill>
              </a:rPr>
              <a:t>fan</a:t>
            </a:r>
            <a:r>
              <a:rPr lang="de-DE" sz="1200" dirty="0" smtClean="0">
                <a:solidFill>
                  <a:schemeClr val="tx1"/>
                </a:solidFill>
              </a:rPr>
              <a:t> in </a:t>
            </a:r>
            <a:r>
              <a:rPr lang="de-DE" sz="1200" dirty="0" err="1" smtClean="0">
                <a:solidFill>
                  <a:schemeClr val="tx1"/>
                </a:solidFill>
              </a:rPr>
              <a:t>fan</a:t>
            </a:r>
            <a:r>
              <a:rPr lang="de-DE" sz="1200" dirty="0" smtClean="0">
                <a:solidFill>
                  <a:schemeClr val="tx1"/>
                </a:solidFill>
              </a:rPr>
              <a:t> out </a:t>
            </a:r>
            <a:r>
              <a:rPr lang="de-DE" sz="1200" dirty="0" err="1" smtClean="0">
                <a:solidFill>
                  <a:schemeClr val="tx1"/>
                </a:solidFill>
              </a:rPr>
              <a:t>LeCroy</a:t>
            </a:r>
            <a:r>
              <a:rPr lang="de-DE" sz="1200" dirty="0" smtClean="0">
                <a:solidFill>
                  <a:schemeClr val="tx1"/>
                </a:solidFill>
              </a:rPr>
              <a:t> 429A</a:t>
            </a:r>
            <a:endParaRPr lang="de-DE" sz="1200" dirty="0">
              <a:solidFill>
                <a:schemeClr val="tx1"/>
              </a:solidFill>
            </a:endParaRPr>
          </a:p>
        </p:txBody>
      </p:sp>
      <p:graphicFrame>
        <p:nvGraphicFramePr>
          <p:cNvPr id="70" name="Diagramm 69"/>
          <p:cNvGraphicFramePr/>
          <p:nvPr>
            <p:extLst>
              <p:ext uri="{D42A27DB-BD31-4B8C-83A1-F6EECF244321}">
                <p14:modId xmlns:p14="http://schemas.microsoft.com/office/powerpoint/2010/main" val="3569742302"/>
              </p:ext>
            </p:extLst>
          </p:nvPr>
        </p:nvGraphicFramePr>
        <p:xfrm>
          <a:off x="585383" y="5251661"/>
          <a:ext cx="1808479" cy="331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1" name="Diagramm 70"/>
          <p:cNvGraphicFramePr/>
          <p:nvPr>
            <p:extLst>
              <p:ext uri="{D42A27DB-BD31-4B8C-83A1-F6EECF244321}">
                <p14:modId xmlns:p14="http://schemas.microsoft.com/office/powerpoint/2010/main" val="792556814"/>
              </p:ext>
            </p:extLst>
          </p:nvPr>
        </p:nvGraphicFramePr>
        <p:xfrm>
          <a:off x="585383" y="5652255"/>
          <a:ext cx="1808479" cy="331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73" name="Abgerundetes Rechteck 72"/>
          <p:cNvSpPr/>
          <p:nvPr/>
        </p:nvSpPr>
        <p:spPr>
          <a:xfrm>
            <a:off x="515669" y="4643582"/>
            <a:ext cx="888275" cy="2116183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Textfeld 73"/>
          <p:cNvSpPr txBox="1"/>
          <p:nvPr/>
        </p:nvSpPr>
        <p:spPr>
          <a:xfrm>
            <a:off x="585383" y="4718745"/>
            <a:ext cx="666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PMT </a:t>
            </a:r>
            <a:r>
              <a:rPr lang="de-DE" sz="1200" dirty="0" err="1" smtClean="0"/>
              <a:t>output</a:t>
            </a:r>
            <a:endParaRPr lang="de-DE" sz="1200" dirty="0"/>
          </a:p>
        </p:txBody>
      </p:sp>
      <p:sp>
        <p:nvSpPr>
          <p:cNvPr id="75" name="Abgerundetes Rechteck 74"/>
          <p:cNvSpPr/>
          <p:nvPr/>
        </p:nvSpPr>
        <p:spPr>
          <a:xfrm>
            <a:off x="1576612" y="4643582"/>
            <a:ext cx="1305576" cy="211618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Textfeld 77"/>
          <p:cNvSpPr txBox="1"/>
          <p:nvPr/>
        </p:nvSpPr>
        <p:spPr>
          <a:xfrm>
            <a:off x="1570088" y="4712432"/>
            <a:ext cx="1269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Mod. 715 </a:t>
            </a:r>
            <a:r>
              <a:rPr lang="de-DE" sz="1200" dirty="0" err="1" smtClean="0"/>
              <a:t>timing</a:t>
            </a:r>
            <a:r>
              <a:rPr lang="de-DE" sz="1200" dirty="0" smtClean="0"/>
              <a:t> </a:t>
            </a:r>
            <a:r>
              <a:rPr lang="de-DE" sz="1200" dirty="0" err="1" smtClean="0"/>
              <a:t>discriminator</a:t>
            </a:r>
            <a:endParaRPr lang="de-DE" sz="1200" dirty="0"/>
          </a:p>
        </p:txBody>
      </p:sp>
      <p:sp>
        <p:nvSpPr>
          <p:cNvPr id="79" name="Abgerundetes Rechteck 78"/>
          <p:cNvSpPr/>
          <p:nvPr/>
        </p:nvSpPr>
        <p:spPr>
          <a:xfrm>
            <a:off x="3339130" y="5174097"/>
            <a:ext cx="1071161" cy="6008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C00000"/>
                </a:solidFill>
              </a:rPr>
              <a:t>“10 </a:t>
            </a:r>
            <a:r>
              <a:rPr lang="en-US" sz="1200" dirty="0" err="1" smtClean="0">
                <a:solidFill>
                  <a:srgbClr val="C00000"/>
                </a:solidFill>
              </a:rPr>
              <a:t>ps</a:t>
            </a:r>
            <a:r>
              <a:rPr lang="en-US" sz="1200" dirty="0" smtClean="0">
                <a:solidFill>
                  <a:srgbClr val="C00000"/>
                </a:solidFill>
              </a:rPr>
              <a:t>” module (DAQ?)</a:t>
            </a:r>
            <a:endParaRPr lang="de-DE" sz="1200" dirty="0">
              <a:solidFill>
                <a:srgbClr val="C00000"/>
              </a:solidFill>
            </a:endParaRPr>
          </a:p>
        </p:txBody>
      </p:sp>
      <p:cxnSp>
        <p:nvCxnSpPr>
          <p:cNvPr id="80" name="Gekrümmter Verbinder 79"/>
          <p:cNvCxnSpPr/>
          <p:nvPr/>
        </p:nvCxnSpPr>
        <p:spPr>
          <a:xfrm flipV="1">
            <a:off x="2882188" y="5417607"/>
            <a:ext cx="450526" cy="188151"/>
          </a:xfrm>
          <a:prstGeom prst="curved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Abgerundetes Rechteck 99"/>
          <p:cNvSpPr/>
          <p:nvPr/>
        </p:nvSpPr>
        <p:spPr>
          <a:xfrm>
            <a:off x="3302564" y="3657847"/>
            <a:ext cx="1249841" cy="605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 smtClean="0">
                <a:solidFill>
                  <a:schemeClr val="tx1"/>
                </a:solidFill>
              </a:rPr>
              <a:t>MRC-1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for remote control of MCFD16</a:t>
            </a:r>
            <a:endParaRPr lang="de-DE" sz="1050" dirty="0" smtClean="0">
              <a:solidFill>
                <a:schemeClr val="tx1"/>
              </a:solidFill>
            </a:endParaRPr>
          </a:p>
        </p:txBody>
      </p:sp>
      <p:cxnSp>
        <p:nvCxnSpPr>
          <p:cNvPr id="101" name="Gekrümmter Verbinder 100"/>
          <p:cNvCxnSpPr>
            <a:stCxn id="102" idx="0"/>
          </p:cNvCxnSpPr>
          <p:nvPr/>
        </p:nvCxnSpPr>
        <p:spPr>
          <a:xfrm rot="5400000" flipH="1" flipV="1">
            <a:off x="2814233" y="3397711"/>
            <a:ext cx="201217" cy="775449"/>
          </a:xfrm>
          <a:prstGeom prst="curved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Abgerundetes Rechteck 101"/>
          <p:cNvSpPr/>
          <p:nvPr/>
        </p:nvSpPr>
        <p:spPr>
          <a:xfrm>
            <a:off x="2129613" y="3886043"/>
            <a:ext cx="795008" cy="3826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LXG1335</a:t>
            </a:r>
            <a:endParaRPr lang="de-DE" sz="1200" dirty="0"/>
          </a:p>
        </p:txBody>
      </p:sp>
      <p:cxnSp>
        <p:nvCxnSpPr>
          <p:cNvPr id="103" name="Gekrümmter Verbinder 102"/>
          <p:cNvCxnSpPr/>
          <p:nvPr/>
        </p:nvCxnSpPr>
        <p:spPr>
          <a:xfrm flipV="1">
            <a:off x="1484322" y="4022022"/>
            <a:ext cx="618790" cy="161897"/>
          </a:xfrm>
          <a:prstGeom prst="curvedConnector3">
            <a:avLst>
              <a:gd name="adj1" fmla="val 50000"/>
            </a:avLst>
          </a:prstGeom>
          <a:ln w="2857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Abgerundetes Rechteck 103"/>
          <p:cNvSpPr/>
          <p:nvPr/>
        </p:nvSpPr>
        <p:spPr>
          <a:xfrm>
            <a:off x="585383" y="3945114"/>
            <a:ext cx="1025433" cy="3872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Messh</a:t>
            </a:r>
            <a:r>
              <a:rPr lang="de-DE" sz="1200" dirty="0" err="1" smtClean="0"/>
              <a:t>ütte</a:t>
            </a:r>
            <a:r>
              <a:rPr lang="de-DE" sz="1200" dirty="0" smtClean="0"/>
              <a:t> PCs</a:t>
            </a:r>
            <a:endParaRPr lang="de-DE" sz="1200" dirty="0"/>
          </a:p>
        </p:txBody>
      </p:sp>
      <p:cxnSp>
        <p:nvCxnSpPr>
          <p:cNvPr id="81" name="Gerade Verbindung mit Pfeil 80"/>
          <p:cNvCxnSpPr>
            <a:stCxn id="100" idx="0"/>
          </p:cNvCxnSpPr>
          <p:nvPr/>
        </p:nvCxnSpPr>
        <p:spPr>
          <a:xfrm flipH="1" flipV="1">
            <a:off x="3799649" y="3335389"/>
            <a:ext cx="127836" cy="32245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573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Breitbild</PresentationFormat>
  <Paragraphs>70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>GSI Helmholtzzentrum für Schwerionenforschung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Kazantseva, Erika</dc:creator>
  <cp:lastModifiedBy>Kazantseva, Erika</cp:lastModifiedBy>
  <cp:revision>14</cp:revision>
  <dcterms:created xsi:type="dcterms:W3CDTF">2021-02-12T14:56:28Z</dcterms:created>
  <dcterms:modified xsi:type="dcterms:W3CDTF">2021-02-12T16:35:21Z</dcterms:modified>
</cp:coreProperties>
</file>